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98" r:id="rId4"/>
    <p:sldMasterId id="2147483799" r:id="rId5"/>
    <p:sldMasterId id="2147483800" r:id="rId6"/>
    <p:sldMasterId id="214748380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y="5143500" cx="9144000"/>
  <p:notesSz cx="6858000" cy="9144000"/>
  <p:embeddedFontLst>
    <p:embeddedFont>
      <p:font typeface="Inter Tight Medium"/>
      <p:regular r:id="rId46"/>
      <p:bold r:id="rId47"/>
      <p:italic r:id="rId48"/>
      <p:boldItalic r:id="rId49"/>
    </p:embeddedFont>
    <p:embeddedFont>
      <p:font typeface="Poppins"/>
      <p:regular r:id="rId50"/>
      <p:bold r:id="rId51"/>
      <p:italic r:id="rId52"/>
      <p:boldItalic r:id="rId53"/>
    </p:embeddedFont>
    <p:embeddedFont>
      <p:font typeface="Poppins Light"/>
      <p:regular r:id="rId54"/>
      <p:bold r:id="rId55"/>
      <p:italic r:id="rId56"/>
      <p:boldItalic r:id="rId57"/>
    </p:embeddedFont>
    <p:embeddedFont>
      <p:font typeface="Inter Tight"/>
      <p:regular r:id="rId58"/>
      <p:bold r:id="rId59"/>
      <p:italic r:id="rId60"/>
      <p:boldItalic r:id="rId61"/>
    </p:embeddedFont>
    <p:embeddedFont>
      <p:font typeface="Poppins SemiBold"/>
      <p:regular r:id="rId62"/>
      <p:bold r:id="rId63"/>
      <p:italic r:id="rId64"/>
      <p:boldItalic r:id="rId65"/>
    </p:embeddedFont>
    <p:embeddedFont>
      <p:font typeface="Inter Tight SemiBold"/>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78">
          <p15:clr>
            <a:srgbClr val="747775"/>
          </p15:clr>
        </p15:guide>
        <p15:guide id="2" pos="36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78" orient="horz"/>
        <p:guide pos="36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InterTightMedium-regular.fntdata"/><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InterTightMedium-italic.fntdata"/><Relationship Id="rId47" Type="http://schemas.openxmlformats.org/officeDocument/2006/relationships/font" Target="fonts/InterTightMedium-bold.fntdata"/><Relationship Id="rId49" Type="http://schemas.openxmlformats.org/officeDocument/2006/relationships/font" Target="fonts/InterTightMedium-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PoppinsSemiBold-regular.fntdata"/><Relationship Id="rId61" Type="http://schemas.openxmlformats.org/officeDocument/2006/relationships/font" Target="fonts/InterTight-boldItalic.fntdata"/><Relationship Id="rId20" Type="http://schemas.openxmlformats.org/officeDocument/2006/relationships/slide" Target="slides/slide12.xml"/><Relationship Id="rId64" Type="http://schemas.openxmlformats.org/officeDocument/2006/relationships/font" Target="fonts/PoppinsSemiBold-italic.fntdata"/><Relationship Id="rId63" Type="http://schemas.openxmlformats.org/officeDocument/2006/relationships/font" Target="fonts/PoppinsSemiBold-bold.fntdata"/><Relationship Id="rId22" Type="http://schemas.openxmlformats.org/officeDocument/2006/relationships/slide" Target="slides/slide14.xml"/><Relationship Id="rId66" Type="http://schemas.openxmlformats.org/officeDocument/2006/relationships/font" Target="fonts/InterTightSemiBold-regular.fntdata"/><Relationship Id="rId21" Type="http://schemas.openxmlformats.org/officeDocument/2006/relationships/slide" Target="slides/slide13.xml"/><Relationship Id="rId65" Type="http://schemas.openxmlformats.org/officeDocument/2006/relationships/font" Target="fonts/PoppinsSemiBold-boldItalic.fntdata"/><Relationship Id="rId24" Type="http://schemas.openxmlformats.org/officeDocument/2006/relationships/slide" Target="slides/slide16.xml"/><Relationship Id="rId68" Type="http://schemas.openxmlformats.org/officeDocument/2006/relationships/font" Target="fonts/InterTightSemiBold-italic.fntdata"/><Relationship Id="rId23" Type="http://schemas.openxmlformats.org/officeDocument/2006/relationships/slide" Target="slides/slide15.xml"/><Relationship Id="rId67" Type="http://schemas.openxmlformats.org/officeDocument/2006/relationships/font" Target="fonts/InterTightSemiBold-bold.fntdata"/><Relationship Id="rId60" Type="http://schemas.openxmlformats.org/officeDocument/2006/relationships/font" Target="fonts/InterTight-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InterTightSemiBold-bold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Poppins-bold.fntdata"/><Relationship Id="rId50" Type="http://schemas.openxmlformats.org/officeDocument/2006/relationships/font" Target="fonts/Poppins-regular.fntdata"/><Relationship Id="rId53" Type="http://schemas.openxmlformats.org/officeDocument/2006/relationships/font" Target="fonts/Poppins-boldItalic.fntdata"/><Relationship Id="rId52" Type="http://schemas.openxmlformats.org/officeDocument/2006/relationships/font" Target="fonts/Poppins-italic.fntdata"/><Relationship Id="rId11" Type="http://schemas.openxmlformats.org/officeDocument/2006/relationships/slide" Target="slides/slide3.xml"/><Relationship Id="rId55" Type="http://schemas.openxmlformats.org/officeDocument/2006/relationships/font" Target="fonts/PoppinsLight-bold.fntdata"/><Relationship Id="rId10" Type="http://schemas.openxmlformats.org/officeDocument/2006/relationships/slide" Target="slides/slide2.xml"/><Relationship Id="rId54" Type="http://schemas.openxmlformats.org/officeDocument/2006/relationships/font" Target="fonts/PoppinsLight-regular.fntdata"/><Relationship Id="rId13" Type="http://schemas.openxmlformats.org/officeDocument/2006/relationships/slide" Target="slides/slide5.xml"/><Relationship Id="rId57" Type="http://schemas.openxmlformats.org/officeDocument/2006/relationships/font" Target="fonts/PoppinsLight-boldItalic.fntdata"/><Relationship Id="rId12" Type="http://schemas.openxmlformats.org/officeDocument/2006/relationships/slide" Target="slides/slide4.xml"/><Relationship Id="rId56" Type="http://schemas.openxmlformats.org/officeDocument/2006/relationships/font" Target="fonts/PoppinsLight-italic.fntdata"/><Relationship Id="rId15" Type="http://schemas.openxmlformats.org/officeDocument/2006/relationships/slide" Target="slides/slide7.xml"/><Relationship Id="rId59" Type="http://schemas.openxmlformats.org/officeDocument/2006/relationships/font" Target="fonts/InterTight-bold.fntdata"/><Relationship Id="rId14" Type="http://schemas.openxmlformats.org/officeDocument/2006/relationships/slide" Target="slides/slide6.xml"/><Relationship Id="rId58" Type="http://schemas.openxmlformats.org/officeDocument/2006/relationships/font" Target="fonts/InterTight-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3168d0755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3168d0755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Audience: Operations leadership at PMCs will share these materials with their middle-managers. In turn, managers will train centralized and onsite teams on proper deployment and use of AI tools.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2d4fdaf25d8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2d4fdaf25d8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2d4fdaf25d8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2d4fdaf25d8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2d4fdaf25d8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2d4fdaf25d8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31440e557f0_0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31440e557f0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2d4fdaf25d8_0_1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2" name="Google Shape;1262;g2d4fdaf25d8_0_1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2d4fdaf25d8_0_1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2d4fdaf25d8_0_1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2d4fdaf25d8_0_1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2d4fdaf25d8_0_1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31440e557f0_0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31440e557f0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d4fdaf25d8_0_20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2d4fdaf25d8_0_20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3168d0755f8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3168d0755f8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d4fdaf25d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2d4fdaf25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31549d0c492_2_1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2" name="Google Shape;1432;g31549d0c492_2_1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g31549d0c492_2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5" name="Google Shape;1445;g31549d0c492_2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31549d0c492_2_1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31549d0c492_2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31549d0c492_2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31549d0c492_2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3168d0755f8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3168d0755f8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2d4fdaf25d8_0_2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2d4fdaf25d8_0_2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3168d0755f8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3168d0755f8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31549d0c492_2_1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6" name="Google Shape;1526;g31549d0c492_2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g31549d0c492_2_1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9" name="Google Shape;1539;g31549d0c492_2_1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31549d0c492_2_1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31549d0c492_2_1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d4fdaf25d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2d4fdaf25d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AI will free you from the mundane tasks that keep you from reaching your full potential. Most of you will not remain in your current role forever. We want to show you how to leverage AI tools to open career opportunities. Example: Maintenance Tech grows into Quality Control Monitor.  </a:t>
            </a:r>
            <a:endParaRPr/>
          </a:p>
          <a:p>
            <a:pPr indent="-298450" lvl="0" marL="457200" rtl="0" algn="l">
              <a:spcBef>
                <a:spcPts val="0"/>
              </a:spcBef>
              <a:spcAft>
                <a:spcPts val="0"/>
              </a:spcAft>
              <a:buSzPts val="1100"/>
              <a:buChar char="-"/>
            </a:pPr>
            <a:r>
              <a:rPr lang="en"/>
              <a:t>Pro tip: EliseAI grants AI education certification for employees to share with their professional networks.</a:t>
            </a:r>
            <a:endParaRPr/>
          </a:p>
          <a:p>
            <a:pPr indent="-298450" lvl="0" marL="457200" rtl="0" algn="l">
              <a:spcBef>
                <a:spcPts val="0"/>
              </a:spcBef>
              <a:spcAft>
                <a:spcPts val="0"/>
              </a:spcAft>
              <a:buSzPts val="1100"/>
              <a:buChar char="-"/>
            </a:pPr>
            <a:r>
              <a:rPr lang="en"/>
              <a:t>The modern consumer - whether they are requesting an Uber or hunting for an apartment - expects immediate responsiveness and 24/7 coverage. We cannot expect our teams to meet that expectation (without help). </a:t>
            </a:r>
            <a:endParaRPr/>
          </a:p>
          <a:p>
            <a:pPr indent="-298450" lvl="0" marL="457200" rtl="0" algn="l">
              <a:spcBef>
                <a:spcPts val="0"/>
              </a:spcBef>
              <a:spcAft>
                <a:spcPts val="0"/>
              </a:spcAft>
              <a:buSzPts val="1100"/>
              <a:buChar char="-"/>
            </a:pPr>
            <a:r>
              <a:rPr lang="en"/>
              <a:t>All of our competitors are using AI in some way or another. We risk falling behind if we do not embrace change now. </a:t>
            </a:r>
            <a:endParaRPr/>
          </a:p>
          <a:p>
            <a:pPr indent="-298450" lvl="0" marL="457200" rtl="0" algn="l">
              <a:spcBef>
                <a:spcPts val="0"/>
              </a:spcBef>
              <a:spcAft>
                <a:spcPts val="0"/>
              </a:spcAft>
              <a:buSzPts val="1100"/>
              <a:buChar char="-"/>
            </a:pPr>
            <a:r>
              <a:rPr lang="en"/>
              <a:t>Ultimately, we know these tools will make your lives easier. In turn, you will elevate the resident experience at every stage of the customer lifecycle.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31549d0c492_2_1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31549d0c492_2_1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3168d0755f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3" name="Google Shape;1573;g3168d0755f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g2d4fdaf25d8_0_2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0" name="Google Shape;1600;g2d4fdaf25d8_0_2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3168d0755f8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3168d0755f8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g31440e557f0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8" name="Google Shape;1628;g31440e557f0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31440e557f0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0" name="Google Shape;1640;g31440e557f0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31440e557f0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31440e557f0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g3168d0755f8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1" name="Google Shape;1681;g3168d0755f8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3168d0755f8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3168d0755f8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2d4fdaf25d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2d4fdaf25d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316e43675c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316e43675c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316e43675c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316e43675c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2d4fdaf25d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2d4fdaf25d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2d4fdaf25d8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9" name="Google Shape;1159;g2d4fdaf25d8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Leverage AI to improve efficiency </a:t>
            </a:r>
            <a:r>
              <a:rPr lang="en"/>
              <a:t>across</a:t>
            </a:r>
            <a:r>
              <a:rPr lang="en"/>
              <a:t> every stage of the customer journey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ght Image" type="title">
  <p:cSld name="TITLE">
    <p:spTree>
      <p:nvGrpSpPr>
        <p:cNvPr id="9" name="Shape 9"/>
        <p:cNvGrpSpPr/>
        <p:nvPr/>
      </p:nvGrpSpPr>
      <p:grpSpPr>
        <a:xfrm>
          <a:off x="0" y="0"/>
          <a:ext cx="0" cy="0"/>
          <a:chOff x="0" y="0"/>
          <a:chExt cx="0" cy="0"/>
        </a:xfrm>
      </p:grpSpPr>
      <p:sp>
        <p:nvSpPr>
          <p:cNvPr id="10" name="Google Shape;10;p2"/>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1pPr>
            <a:lvl2pPr lvl="1"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2pPr>
            <a:lvl3pPr lvl="2"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3pPr>
            <a:lvl4pPr lvl="3"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4pPr>
            <a:lvl5pPr lvl="4"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5pPr>
            <a:lvl6pPr lvl="5"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6pPr>
            <a:lvl7pPr lvl="6"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7pPr>
            <a:lvl8pPr lvl="7"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8pPr>
            <a:lvl9pPr lvl="8" rtl="0">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9pPr>
          </a:lstStyle>
          <a:p/>
        </p:txBody>
      </p:sp>
      <p:sp>
        <p:nvSpPr>
          <p:cNvPr id="11" name="Google Shape;11;p2"/>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SzPts val="1400"/>
              <a:buFont typeface="Inter Tight"/>
              <a:buNone/>
              <a:defRPr sz="1400">
                <a:latin typeface="Inter Tight"/>
                <a:ea typeface="Inter Tight"/>
                <a:cs typeface="Inter Tight"/>
                <a:sym typeface="Inter Tight"/>
              </a:defRPr>
            </a:lvl1pPr>
            <a:lvl2pPr lvl="1" rtl="0">
              <a:spcBef>
                <a:spcPts val="0"/>
              </a:spcBef>
              <a:spcAft>
                <a:spcPts val="0"/>
              </a:spcAft>
              <a:buSzPts val="1400"/>
              <a:buFont typeface="Inter Tight"/>
              <a:buNone/>
              <a:defRPr>
                <a:latin typeface="Inter Tight"/>
                <a:ea typeface="Inter Tight"/>
                <a:cs typeface="Inter Tight"/>
                <a:sym typeface="Inter Tight"/>
              </a:defRPr>
            </a:lvl2pPr>
            <a:lvl3pPr lvl="2" rtl="0">
              <a:spcBef>
                <a:spcPts val="0"/>
              </a:spcBef>
              <a:spcAft>
                <a:spcPts val="0"/>
              </a:spcAft>
              <a:buSzPts val="1400"/>
              <a:buFont typeface="Inter Tight"/>
              <a:buNone/>
              <a:defRPr>
                <a:latin typeface="Inter Tight"/>
                <a:ea typeface="Inter Tight"/>
                <a:cs typeface="Inter Tight"/>
                <a:sym typeface="Inter Tight"/>
              </a:defRPr>
            </a:lvl3pPr>
            <a:lvl4pPr lvl="3" rtl="0">
              <a:spcBef>
                <a:spcPts val="0"/>
              </a:spcBef>
              <a:spcAft>
                <a:spcPts val="0"/>
              </a:spcAft>
              <a:buSzPts val="1400"/>
              <a:buFont typeface="Inter Tight"/>
              <a:buNone/>
              <a:defRPr>
                <a:latin typeface="Inter Tight"/>
                <a:ea typeface="Inter Tight"/>
                <a:cs typeface="Inter Tight"/>
                <a:sym typeface="Inter Tight"/>
              </a:defRPr>
            </a:lvl4pPr>
            <a:lvl5pPr lvl="4" rtl="0">
              <a:spcBef>
                <a:spcPts val="0"/>
              </a:spcBef>
              <a:spcAft>
                <a:spcPts val="0"/>
              </a:spcAft>
              <a:buSzPts val="1400"/>
              <a:buFont typeface="Inter Tight"/>
              <a:buNone/>
              <a:defRPr>
                <a:latin typeface="Inter Tight"/>
                <a:ea typeface="Inter Tight"/>
                <a:cs typeface="Inter Tight"/>
                <a:sym typeface="Inter Tight"/>
              </a:defRPr>
            </a:lvl5pPr>
            <a:lvl6pPr lvl="5" rtl="0">
              <a:spcBef>
                <a:spcPts val="0"/>
              </a:spcBef>
              <a:spcAft>
                <a:spcPts val="0"/>
              </a:spcAft>
              <a:buSzPts val="1400"/>
              <a:buFont typeface="Inter Tight"/>
              <a:buNone/>
              <a:defRPr>
                <a:latin typeface="Inter Tight"/>
                <a:ea typeface="Inter Tight"/>
                <a:cs typeface="Inter Tight"/>
                <a:sym typeface="Inter Tight"/>
              </a:defRPr>
            </a:lvl6pPr>
            <a:lvl7pPr lvl="6" rtl="0">
              <a:spcBef>
                <a:spcPts val="0"/>
              </a:spcBef>
              <a:spcAft>
                <a:spcPts val="0"/>
              </a:spcAft>
              <a:buSzPts val="1400"/>
              <a:buFont typeface="Inter Tight"/>
              <a:buNone/>
              <a:defRPr>
                <a:latin typeface="Inter Tight"/>
                <a:ea typeface="Inter Tight"/>
                <a:cs typeface="Inter Tight"/>
                <a:sym typeface="Inter Tight"/>
              </a:defRPr>
            </a:lvl7pPr>
            <a:lvl8pPr lvl="7" rtl="0">
              <a:spcBef>
                <a:spcPts val="0"/>
              </a:spcBef>
              <a:spcAft>
                <a:spcPts val="0"/>
              </a:spcAft>
              <a:buSzPts val="1400"/>
              <a:buFont typeface="Inter Tight"/>
              <a:buNone/>
              <a:defRPr>
                <a:latin typeface="Inter Tight"/>
                <a:ea typeface="Inter Tight"/>
                <a:cs typeface="Inter Tight"/>
                <a:sym typeface="Inter Tight"/>
              </a:defRPr>
            </a:lvl8pPr>
            <a:lvl9pPr lvl="8" rtl="0">
              <a:spcBef>
                <a:spcPts val="0"/>
              </a:spcBef>
              <a:spcAft>
                <a:spcPts val="0"/>
              </a:spcAft>
              <a:buSzPts val="1400"/>
              <a:buFont typeface="Inter Tight"/>
              <a:buNone/>
              <a:defRPr>
                <a:latin typeface="Inter Tight"/>
                <a:ea typeface="Inter Tight"/>
                <a:cs typeface="Inter Tight"/>
                <a:sym typeface="Inter Tight"/>
              </a:defRPr>
            </a:lvl9pPr>
          </a:lstStyle>
          <a:p/>
        </p:txBody>
      </p:sp>
      <p:pic>
        <p:nvPicPr>
          <p:cNvPr id="12" name="Google Shape;12;p2"/>
          <p:cNvPicPr preferRelativeResize="0"/>
          <p:nvPr/>
        </p:nvPicPr>
        <p:blipFill>
          <a:blip r:embed="rId2">
            <a:alphaModFix/>
          </a:blip>
          <a:stretch>
            <a:fillRect/>
          </a:stretch>
        </p:blipFill>
        <p:spPr>
          <a:xfrm>
            <a:off x="569775" y="570325"/>
            <a:ext cx="670650" cy="221554"/>
          </a:xfrm>
          <a:prstGeom prst="rect">
            <a:avLst/>
          </a:prstGeom>
          <a:noFill/>
          <a:ln>
            <a:noFill/>
          </a:ln>
        </p:spPr>
      </p:pic>
      <p:sp>
        <p:nvSpPr>
          <p:cNvPr id="13" name="Google Shape;13;p2"/>
          <p:cNvSpPr/>
          <p:nvPr>
            <p:ph idx="3" type="pic"/>
          </p:nvPr>
        </p:nvSpPr>
        <p:spPr>
          <a:xfrm>
            <a:off x="5124200" y="202500"/>
            <a:ext cx="3821100" cy="4738500"/>
          </a:xfrm>
          <a:prstGeom prst="roundRect">
            <a:avLst>
              <a:gd fmla="val 1928" name="adj"/>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6 Text">
  <p:cSld name="TITLE_1_1_1_1_1_1_1_1_1">
    <p:bg>
      <p:bgPr>
        <a:solidFill>
          <a:schemeClr val="accent3"/>
        </a:solidFill>
      </p:bgPr>
    </p:bg>
    <p:spTree>
      <p:nvGrpSpPr>
        <p:cNvPr id="55" name="Shape 55"/>
        <p:cNvGrpSpPr/>
        <p:nvPr/>
      </p:nvGrpSpPr>
      <p:grpSpPr>
        <a:xfrm>
          <a:off x="0" y="0"/>
          <a:ext cx="0" cy="0"/>
          <a:chOff x="0" y="0"/>
          <a:chExt cx="0" cy="0"/>
        </a:xfrm>
      </p:grpSpPr>
      <p:pic>
        <p:nvPicPr>
          <p:cNvPr id="56" name="Google Shape;56;p11"/>
          <p:cNvPicPr preferRelativeResize="0"/>
          <p:nvPr/>
        </p:nvPicPr>
        <p:blipFill>
          <a:blip r:embed="rId2">
            <a:alphaModFix/>
          </a:blip>
          <a:stretch>
            <a:fillRect/>
          </a:stretch>
        </p:blipFill>
        <p:spPr>
          <a:xfrm rot="10800000">
            <a:off x="0" y="0"/>
            <a:ext cx="9143997" cy="5143496"/>
          </a:xfrm>
          <a:prstGeom prst="rect">
            <a:avLst/>
          </a:prstGeom>
          <a:noFill/>
          <a:ln>
            <a:noFill/>
          </a:ln>
        </p:spPr>
      </p:pic>
      <p:sp>
        <p:nvSpPr>
          <p:cNvPr id="57" name="Google Shape;57;p11"/>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58" name="Google Shape;58;p11"/>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59" name="Google Shape;59;p11"/>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1">
  <p:cSld name="TITLE_AND_BODY_1_3">
    <p:spTree>
      <p:nvGrpSpPr>
        <p:cNvPr id="704" name="Shape 704"/>
        <p:cNvGrpSpPr/>
        <p:nvPr/>
      </p:nvGrpSpPr>
      <p:grpSpPr>
        <a:xfrm>
          <a:off x="0" y="0"/>
          <a:ext cx="0" cy="0"/>
          <a:chOff x="0" y="0"/>
          <a:chExt cx="0" cy="0"/>
        </a:xfrm>
      </p:grpSpPr>
      <p:sp>
        <p:nvSpPr>
          <p:cNvPr id="705" name="Google Shape;705;p10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06" name="Google Shape;706;p103"/>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707" name="Google Shape;707;p103"/>
          <p:cNvSpPr/>
          <p:nvPr>
            <p:ph idx="2" type="pic"/>
          </p:nvPr>
        </p:nvSpPr>
        <p:spPr>
          <a:xfrm>
            <a:off x="4603750" y="202500"/>
            <a:ext cx="4341600" cy="4738500"/>
          </a:xfrm>
          <a:prstGeom prst="roundRect">
            <a:avLst>
              <a:gd fmla="val 1928" name="adj"/>
            </a:avLst>
          </a:prstGeom>
          <a:noFill/>
          <a:ln>
            <a:noFill/>
          </a:ln>
        </p:spPr>
      </p:sp>
      <p:sp>
        <p:nvSpPr>
          <p:cNvPr id="708" name="Google Shape;708;p103"/>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709" name="Google Shape;709;p103"/>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2">
  <p:cSld name="TITLE_AND_BODY_2">
    <p:spTree>
      <p:nvGrpSpPr>
        <p:cNvPr id="710" name="Shape 710"/>
        <p:cNvGrpSpPr/>
        <p:nvPr/>
      </p:nvGrpSpPr>
      <p:grpSpPr>
        <a:xfrm>
          <a:off x="0" y="0"/>
          <a:ext cx="0" cy="0"/>
          <a:chOff x="0" y="0"/>
          <a:chExt cx="0" cy="0"/>
        </a:xfrm>
      </p:grpSpPr>
      <p:sp>
        <p:nvSpPr>
          <p:cNvPr id="711" name="Google Shape;711;p10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12" name="Google Shape;712;p104"/>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713" name="Google Shape;713;p104"/>
          <p:cNvSpPr/>
          <p:nvPr>
            <p:ph idx="2" type="pic"/>
          </p:nvPr>
        </p:nvSpPr>
        <p:spPr>
          <a:xfrm>
            <a:off x="4603750" y="202500"/>
            <a:ext cx="4341600" cy="4738500"/>
          </a:xfrm>
          <a:prstGeom prst="roundRect">
            <a:avLst>
              <a:gd fmla="val 1928" name="adj"/>
            </a:avLst>
          </a:prstGeom>
          <a:noFill/>
          <a:ln>
            <a:noFill/>
          </a:ln>
        </p:spPr>
      </p:sp>
      <p:sp>
        <p:nvSpPr>
          <p:cNvPr id="714" name="Google Shape;714;p104"/>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715" name="Google Shape;715;p104"/>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3">
  <p:cSld name="TITLE_AND_BODY_3">
    <p:spTree>
      <p:nvGrpSpPr>
        <p:cNvPr id="716" name="Shape 716"/>
        <p:cNvGrpSpPr/>
        <p:nvPr/>
      </p:nvGrpSpPr>
      <p:grpSpPr>
        <a:xfrm>
          <a:off x="0" y="0"/>
          <a:ext cx="0" cy="0"/>
          <a:chOff x="0" y="0"/>
          <a:chExt cx="0" cy="0"/>
        </a:xfrm>
      </p:grpSpPr>
      <p:sp>
        <p:nvSpPr>
          <p:cNvPr id="717" name="Google Shape;717;p10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18" name="Google Shape;718;p105"/>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719" name="Google Shape;719;p105"/>
          <p:cNvSpPr/>
          <p:nvPr>
            <p:ph idx="2" type="pic"/>
          </p:nvPr>
        </p:nvSpPr>
        <p:spPr>
          <a:xfrm>
            <a:off x="4603750" y="202500"/>
            <a:ext cx="4341600" cy="4738500"/>
          </a:xfrm>
          <a:prstGeom prst="roundRect">
            <a:avLst>
              <a:gd fmla="val 1928" name="adj"/>
            </a:avLst>
          </a:prstGeom>
          <a:noFill/>
          <a:ln>
            <a:noFill/>
          </a:ln>
        </p:spPr>
      </p:sp>
      <p:sp>
        <p:nvSpPr>
          <p:cNvPr id="720" name="Google Shape;720;p105"/>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721" name="Google Shape;721;p105"/>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4">
  <p:cSld name="TITLE_AND_BODY_4">
    <p:spTree>
      <p:nvGrpSpPr>
        <p:cNvPr id="722" name="Shape 722"/>
        <p:cNvGrpSpPr/>
        <p:nvPr/>
      </p:nvGrpSpPr>
      <p:grpSpPr>
        <a:xfrm>
          <a:off x="0" y="0"/>
          <a:ext cx="0" cy="0"/>
          <a:chOff x="0" y="0"/>
          <a:chExt cx="0" cy="0"/>
        </a:xfrm>
      </p:grpSpPr>
      <p:sp>
        <p:nvSpPr>
          <p:cNvPr id="723" name="Google Shape;723;p1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4" name="Google Shape;724;p106"/>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725" name="Google Shape;725;p106"/>
          <p:cNvSpPr/>
          <p:nvPr>
            <p:ph idx="2" type="pic"/>
          </p:nvPr>
        </p:nvSpPr>
        <p:spPr>
          <a:xfrm>
            <a:off x="4603750" y="202500"/>
            <a:ext cx="4341600" cy="4738500"/>
          </a:xfrm>
          <a:prstGeom prst="roundRect">
            <a:avLst>
              <a:gd fmla="val 1928" name="adj"/>
            </a:avLst>
          </a:prstGeom>
          <a:noFill/>
          <a:ln>
            <a:noFill/>
          </a:ln>
        </p:spPr>
      </p:sp>
      <p:sp>
        <p:nvSpPr>
          <p:cNvPr id="726" name="Google Shape;726;p106"/>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727" name="Google Shape;727;p106"/>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5">
  <p:cSld name="TITLE_AND_BODY_5">
    <p:spTree>
      <p:nvGrpSpPr>
        <p:cNvPr id="728" name="Shape 728"/>
        <p:cNvGrpSpPr/>
        <p:nvPr/>
      </p:nvGrpSpPr>
      <p:grpSpPr>
        <a:xfrm>
          <a:off x="0" y="0"/>
          <a:ext cx="0" cy="0"/>
          <a:chOff x="0" y="0"/>
          <a:chExt cx="0" cy="0"/>
        </a:xfrm>
      </p:grpSpPr>
      <p:sp>
        <p:nvSpPr>
          <p:cNvPr id="729" name="Google Shape;729;p10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0" name="Google Shape;730;p107"/>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731" name="Google Shape;731;p107"/>
          <p:cNvSpPr/>
          <p:nvPr>
            <p:ph idx="2" type="pic"/>
          </p:nvPr>
        </p:nvSpPr>
        <p:spPr>
          <a:xfrm>
            <a:off x="4603750" y="202500"/>
            <a:ext cx="4341600" cy="4738500"/>
          </a:xfrm>
          <a:prstGeom prst="roundRect">
            <a:avLst>
              <a:gd fmla="val 1928" name="adj"/>
            </a:avLst>
          </a:prstGeom>
          <a:noFill/>
          <a:ln>
            <a:noFill/>
          </a:ln>
        </p:spPr>
      </p:sp>
      <p:sp>
        <p:nvSpPr>
          <p:cNvPr id="732" name="Google Shape;732;p107"/>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733" name="Google Shape;733;p107"/>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ght Image" type="title">
  <p:cSld name="TITLE">
    <p:spTree>
      <p:nvGrpSpPr>
        <p:cNvPr id="738" name="Shape 738"/>
        <p:cNvGrpSpPr/>
        <p:nvPr/>
      </p:nvGrpSpPr>
      <p:grpSpPr>
        <a:xfrm>
          <a:off x="0" y="0"/>
          <a:ext cx="0" cy="0"/>
          <a:chOff x="0" y="0"/>
          <a:chExt cx="0" cy="0"/>
        </a:xfrm>
      </p:grpSpPr>
      <p:sp>
        <p:nvSpPr>
          <p:cNvPr id="739" name="Google Shape;739;p109"/>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1pPr>
            <a:lvl2pPr lvl="1">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2pPr>
            <a:lvl3pPr lvl="2">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3pPr>
            <a:lvl4pPr lvl="3">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4pPr>
            <a:lvl5pPr lvl="4">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5pPr>
            <a:lvl6pPr lvl="5">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6pPr>
            <a:lvl7pPr lvl="6">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7pPr>
            <a:lvl8pPr lvl="7">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8pPr>
            <a:lvl9pPr lvl="8">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9pPr>
          </a:lstStyle>
          <a:p/>
        </p:txBody>
      </p:sp>
      <p:sp>
        <p:nvSpPr>
          <p:cNvPr id="740" name="Google Shape;740;p109"/>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SzPts val="1400"/>
              <a:buFont typeface="Inter Tight"/>
              <a:buNone/>
              <a:defRPr sz="1400">
                <a:latin typeface="Inter Tight"/>
                <a:ea typeface="Inter Tight"/>
                <a:cs typeface="Inter Tight"/>
                <a:sym typeface="Inter Tight"/>
              </a:defRPr>
            </a:lvl1pPr>
            <a:lvl2pPr lvl="1">
              <a:spcBef>
                <a:spcPts val="0"/>
              </a:spcBef>
              <a:spcAft>
                <a:spcPts val="0"/>
              </a:spcAft>
              <a:buSzPts val="1400"/>
              <a:buFont typeface="Inter Tight"/>
              <a:buNone/>
              <a:defRPr>
                <a:latin typeface="Inter Tight"/>
                <a:ea typeface="Inter Tight"/>
                <a:cs typeface="Inter Tight"/>
                <a:sym typeface="Inter Tight"/>
              </a:defRPr>
            </a:lvl2pPr>
            <a:lvl3pPr lvl="2">
              <a:spcBef>
                <a:spcPts val="0"/>
              </a:spcBef>
              <a:spcAft>
                <a:spcPts val="0"/>
              </a:spcAft>
              <a:buSzPts val="1400"/>
              <a:buFont typeface="Inter Tight"/>
              <a:buNone/>
              <a:defRPr>
                <a:latin typeface="Inter Tight"/>
                <a:ea typeface="Inter Tight"/>
                <a:cs typeface="Inter Tight"/>
                <a:sym typeface="Inter Tight"/>
              </a:defRPr>
            </a:lvl3pPr>
            <a:lvl4pPr lvl="3">
              <a:spcBef>
                <a:spcPts val="0"/>
              </a:spcBef>
              <a:spcAft>
                <a:spcPts val="0"/>
              </a:spcAft>
              <a:buSzPts val="1400"/>
              <a:buFont typeface="Inter Tight"/>
              <a:buNone/>
              <a:defRPr>
                <a:latin typeface="Inter Tight"/>
                <a:ea typeface="Inter Tight"/>
                <a:cs typeface="Inter Tight"/>
                <a:sym typeface="Inter Tight"/>
              </a:defRPr>
            </a:lvl4pPr>
            <a:lvl5pPr lvl="4">
              <a:spcBef>
                <a:spcPts val="0"/>
              </a:spcBef>
              <a:spcAft>
                <a:spcPts val="0"/>
              </a:spcAft>
              <a:buSzPts val="1400"/>
              <a:buFont typeface="Inter Tight"/>
              <a:buNone/>
              <a:defRPr>
                <a:latin typeface="Inter Tight"/>
                <a:ea typeface="Inter Tight"/>
                <a:cs typeface="Inter Tight"/>
                <a:sym typeface="Inter Tight"/>
              </a:defRPr>
            </a:lvl5pPr>
            <a:lvl6pPr lvl="5">
              <a:spcBef>
                <a:spcPts val="0"/>
              </a:spcBef>
              <a:spcAft>
                <a:spcPts val="0"/>
              </a:spcAft>
              <a:buSzPts val="1400"/>
              <a:buFont typeface="Inter Tight"/>
              <a:buNone/>
              <a:defRPr>
                <a:latin typeface="Inter Tight"/>
                <a:ea typeface="Inter Tight"/>
                <a:cs typeface="Inter Tight"/>
                <a:sym typeface="Inter Tight"/>
              </a:defRPr>
            </a:lvl6pPr>
            <a:lvl7pPr lvl="6">
              <a:spcBef>
                <a:spcPts val="0"/>
              </a:spcBef>
              <a:spcAft>
                <a:spcPts val="0"/>
              </a:spcAft>
              <a:buSzPts val="1400"/>
              <a:buFont typeface="Inter Tight"/>
              <a:buNone/>
              <a:defRPr>
                <a:latin typeface="Inter Tight"/>
                <a:ea typeface="Inter Tight"/>
                <a:cs typeface="Inter Tight"/>
                <a:sym typeface="Inter Tight"/>
              </a:defRPr>
            </a:lvl7pPr>
            <a:lvl8pPr lvl="7">
              <a:spcBef>
                <a:spcPts val="0"/>
              </a:spcBef>
              <a:spcAft>
                <a:spcPts val="0"/>
              </a:spcAft>
              <a:buSzPts val="1400"/>
              <a:buFont typeface="Inter Tight"/>
              <a:buNone/>
              <a:defRPr>
                <a:latin typeface="Inter Tight"/>
                <a:ea typeface="Inter Tight"/>
                <a:cs typeface="Inter Tight"/>
                <a:sym typeface="Inter Tight"/>
              </a:defRPr>
            </a:lvl8pPr>
            <a:lvl9pPr lvl="8">
              <a:spcBef>
                <a:spcPts val="0"/>
              </a:spcBef>
              <a:spcAft>
                <a:spcPts val="0"/>
              </a:spcAft>
              <a:buSzPts val="1400"/>
              <a:buFont typeface="Inter Tight"/>
              <a:buNone/>
              <a:defRPr>
                <a:latin typeface="Inter Tight"/>
                <a:ea typeface="Inter Tight"/>
                <a:cs typeface="Inter Tight"/>
                <a:sym typeface="Inter Tight"/>
              </a:defRPr>
            </a:lvl9pPr>
          </a:lstStyle>
          <a:p/>
        </p:txBody>
      </p:sp>
      <p:pic>
        <p:nvPicPr>
          <p:cNvPr id="741" name="Google Shape;741;p109"/>
          <p:cNvPicPr preferRelativeResize="0"/>
          <p:nvPr/>
        </p:nvPicPr>
        <p:blipFill>
          <a:blip r:embed="rId2">
            <a:alphaModFix/>
          </a:blip>
          <a:stretch>
            <a:fillRect/>
          </a:stretch>
        </p:blipFill>
        <p:spPr>
          <a:xfrm>
            <a:off x="569775" y="570325"/>
            <a:ext cx="670650" cy="221554"/>
          </a:xfrm>
          <a:prstGeom prst="rect">
            <a:avLst/>
          </a:prstGeom>
          <a:noFill/>
          <a:ln>
            <a:noFill/>
          </a:ln>
        </p:spPr>
      </p:pic>
      <p:sp>
        <p:nvSpPr>
          <p:cNvPr id="742" name="Google Shape;742;p109"/>
          <p:cNvSpPr/>
          <p:nvPr>
            <p:ph idx="3" type="pic"/>
          </p:nvPr>
        </p:nvSpPr>
        <p:spPr>
          <a:xfrm>
            <a:off x="5124200" y="202500"/>
            <a:ext cx="3821100" cy="4738500"/>
          </a:xfrm>
          <a:prstGeom prst="roundRect">
            <a:avLst>
              <a:gd fmla="val 1928" name="adj"/>
            </a:avLst>
          </a:prstGeom>
          <a:no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Image">
  <p:cSld name="TITLE_1">
    <p:bg>
      <p:bgPr>
        <a:solidFill>
          <a:schemeClr val="dk1"/>
        </a:solidFill>
      </p:bgPr>
    </p:bg>
    <p:spTree>
      <p:nvGrpSpPr>
        <p:cNvPr id="743" name="Shape 743"/>
        <p:cNvGrpSpPr/>
        <p:nvPr/>
      </p:nvGrpSpPr>
      <p:grpSpPr>
        <a:xfrm>
          <a:off x="0" y="0"/>
          <a:ext cx="0" cy="0"/>
          <a:chOff x="0" y="0"/>
          <a:chExt cx="0" cy="0"/>
        </a:xfrm>
      </p:grpSpPr>
      <p:sp>
        <p:nvSpPr>
          <p:cNvPr id="744" name="Google Shape;744;p110"/>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1pPr>
            <a:lvl2pPr lvl="1">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2pPr>
            <a:lvl3pPr lvl="2">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3pPr>
            <a:lvl4pPr lvl="3">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4pPr>
            <a:lvl5pPr lvl="4">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5pPr>
            <a:lvl6pPr lvl="5">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6pPr>
            <a:lvl7pPr lvl="6">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7pPr>
            <a:lvl8pPr lvl="7">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8pPr>
            <a:lvl9pPr lvl="8">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9pPr>
          </a:lstStyle>
          <a:p/>
        </p:txBody>
      </p:sp>
      <p:sp>
        <p:nvSpPr>
          <p:cNvPr id="745" name="Google Shape;745;p110"/>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746" name="Google Shape;746;p110"/>
          <p:cNvSpPr/>
          <p:nvPr>
            <p:ph idx="3" type="pic"/>
          </p:nvPr>
        </p:nvSpPr>
        <p:spPr>
          <a:xfrm>
            <a:off x="5124200" y="202500"/>
            <a:ext cx="3821100" cy="4738500"/>
          </a:xfrm>
          <a:prstGeom prst="roundRect">
            <a:avLst>
              <a:gd fmla="val 1928" name="adj"/>
            </a:avLst>
          </a:prstGeom>
          <a:noFill/>
          <a:ln>
            <a:noFill/>
          </a:ln>
        </p:spPr>
      </p:sp>
      <p:pic>
        <p:nvPicPr>
          <p:cNvPr descr="preencoded.png" id="747" name="Google Shape;747;p110"/>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urple Image">
  <p:cSld name="TITLE_1_1">
    <p:bg>
      <p:bgPr>
        <a:solidFill>
          <a:schemeClr val="accent3"/>
        </a:solidFill>
      </p:bgPr>
    </p:bg>
    <p:spTree>
      <p:nvGrpSpPr>
        <p:cNvPr id="748" name="Shape 748"/>
        <p:cNvGrpSpPr/>
        <p:nvPr/>
      </p:nvGrpSpPr>
      <p:grpSpPr>
        <a:xfrm>
          <a:off x="0" y="0"/>
          <a:ext cx="0" cy="0"/>
          <a:chOff x="0" y="0"/>
          <a:chExt cx="0" cy="0"/>
        </a:xfrm>
      </p:grpSpPr>
      <p:sp>
        <p:nvSpPr>
          <p:cNvPr id="749" name="Google Shape;749;p111"/>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1pPr>
            <a:lvl2pPr lvl="1">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2pPr>
            <a:lvl3pPr lvl="2">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3pPr>
            <a:lvl4pPr lvl="3">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4pPr>
            <a:lvl5pPr lvl="4">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5pPr>
            <a:lvl6pPr lvl="5">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6pPr>
            <a:lvl7pPr lvl="6">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7pPr>
            <a:lvl8pPr lvl="7">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8pPr>
            <a:lvl9pPr lvl="8">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9pPr>
          </a:lstStyle>
          <a:p/>
        </p:txBody>
      </p:sp>
      <p:sp>
        <p:nvSpPr>
          <p:cNvPr id="750" name="Google Shape;750;p111"/>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751" name="Google Shape;751;p111"/>
          <p:cNvSpPr/>
          <p:nvPr>
            <p:ph idx="3" type="pic"/>
          </p:nvPr>
        </p:nvSpPr>
        <p:spPr>
          <a:xfrm>
            <a:off x="5124200" y="202500"/>
            <a:ext cx="3821100" cy="4738500"/>
          </a:xfrm>
          <a:prstGeom prst="roundRect">
            <a:avLst>
              <a:gd fmla="val 1928" name="adj"/>
            </a:avLst>
          </a:prstGeom>
          <a:noFill/>
          <a:ln>
            <a:noFill/>
          </a:ln>
        </p:spPr>
      </p:sp>
      <p:pic>
        <p:nvPicPr>
          <p:cNvPr descr="preencoded.png" id="752" name="Google Shape;752;p111"/>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Image">
  <p:cSld name="TITLE_1_1_1">
    <p:bg>
      <p:bgPr>
        <a:solidFill>
          <a:schemeClr val="accent3"/>
        </a:solidFill>
      </p:bgPr>
    </p:bg>
    <p:spTree>
      <p:nvGrpSpPr>
        <p:cNvPr id="753" name="Shape 753"/>
        <p:cNvGrpSpPr/>
        <p:nvPr/>
      </p:nvGrpSpPr>
      <p:grpSpPr>
        <a:xfrm>
          <a:off x="0" y="0"/>
          <a:ext cx="0" cy="0"/>
          <a:chOff x="0" y="0"/>
          <a:chExt cx="0" cy="0"/>
        </a:xfrm>
      </p:grpSpPr>
      <p:pic>
        <p:nvPicPr>
          <p:cNvPr id="754" name="Google Shape;754;p112"/>
          <p:cNvPicPr preferRelativeResize="0"/>
          <p:nvPr/>
        </p:nvPicPr>
        <p:blipFill>
          <a:blip r:embed="rId2">
            <a:alphaModFix/>
          </a:blip>
          <a:stretch>
            <a:fillRect/>
          </a:stretch>
        </p:blipFill>
        <p:spPr>
          <a:xfrm>
            <a:off x="0" y="0"/>
            <a:ext cx="9144000" cy="5143495"/>
          </a:xfrm>
          <a:prstGeom prst="rect">
            <a:avLst/>
          </a:prstGeom>
          <a:noFill/>
          <a:ln>
            <a:noFill/>
          </a:ln>
        </p:spPr>
      </p:pic>
      <p:sp>
        <p:nvSpPr>
          <p:cNvPr id="755" name="Google Shape;755;p112"/>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1pPr>
            <a:lvl2pPr lvl="1">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2pPr>
            <a:lvl3pPr lvl="2">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3pPr>
            <a:lvl4pPr lvl="3">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4pPr>
            <a:lvl5pPr lvl="4">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5pPr>
            <a:lvl6pPr lvl="5">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6pPr>
            <a:lvl7pPr lvl="6">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7pPr>
            <a:lvl8pPr lvl="7">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8pPr>
            <a:lvl9pPr lvl="8">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9pPr>
          </a:lstStyle>
          <a:p/>
        </p:txBody>
      </p:sp>
      <p:sp>
        <p:nvSpPr>
          <p:cNvPr id="756" name="Google Shape;756;p112"/>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757" name="Google Shape;757;p112"/>
          <p:cNvSpPr/>
          <p:nvPr>
            <p:ph idx="3" type="pic"/>
          </p:nvPr>
        </p:nvSpPr>
        <p:spPr>
          <a:xfrm>
            <a:off x="5124200" y="202500"/>
            <a:ext cx="3821100" cy="4738500"/>
          </a:xfrm>
          <a:prstGeom prst="roundRect">
            <a:avLst>
              <a:gd fmla="val 1928" name="adj"/>
            </a:avLst>
          </a:prstGeom>
          <a:noFill/>
          <a:ln>
            <a:noFill/>
          </a:ln>
        </p:spPr>
      </p:sp>
      <p:pic>
        <p:nvPicPr>
          <p:cNvPr descr="preencoded.png" id="758" name="Google Shape;758;p112"/>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Text">
  <p:cSld name="TITLE_1_1_1_1">
    <p:bg>
      <p:bgPr>
        <a:solidFill>
          <a:schemeClr val="accent3"/>
        </a:solidFill>
      </p:bgPr>
    </p:bg>
    <p:spTree>
      <p:nvGrpSpPr>
        <p:cNvPr id="759" name="Shape 759"/>
        <p:cNvGrpSpPr/>
        <p:nvPr/>
      </p:nvGrpSpPr>
      <p:grpSpPr>
        <a:xfrm>
          <a:off x="0" y="0"/>
          <a:ext cx="0" cy="0"/>
          <a:chOff x="0" y="0"/>
          <a:chExt cx="0" cy="0"/>
        </a:xfrm>
      </p:grpSpPr>
      <p:pic>
        <p:nvPicPr>
          <p:cNvPr id="760" name="Google Shape;760;p113"/>
          <p:cNvPicPr preferRelativeResize="0"/>
          <p:nvPr/>
        </p:nvPicPr>
        <p:blipFill>
          <a:blip r:embed="rId2">
            <a:alphaModFix/>
          </a:blip>
          <a:stretch>
            <a:fillRect/>
          </a:stretch>
        </p:blipFill>
        <p:spPr>
          <a:xfrm>
            <a:off x="0" y="0"/>
            <a:ext cx="9144003" cy="5143501"/>
          </a:xfrm>
          <a:prstGeom prst="rect">
            <a:avLst/>
          </a:prstGeom>
          <a:noFill/>
          <a:ln>
            <a:noFill/>
          </a:ln>
        </p:spPr>
      </p:pic>
      <p:sp>
        <p:nvSpPr>
          <p:cNvPr id="761" name="Google Shape;761;p113"/>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762" name="Google Shape;762;p113"/>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763" name="Google Shape;763;p113"/>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ight">
  <p:cSld name="TITLE_1_1_1_1_1_1_1_1_1_1">
    <p:bg>
      <p:bgPr>
        <a:solidFill>
          <a:schemeClr val="dk2"/>
        </a:solidFill>
      </p:bgPr>
    </p:bg>
    <p:spTree>
      <p:nvGrpSpPr>
        <p:cNvPr id="60" name="Shape 60"/>
        <p:cNvGrpSpPr/>
        <p:nvPr/>
      </p:nvGrpSpPr>
      <p:grpSpPr>
        <a:xfrm>
          <a:off x="0" y="0"/>
          <a:ext cx="0" cy="0"/>
          <a:chOff x="0" y="0"/>
          <a:chExt cx="0" cy="0"/>
        </a:xfrm>
      </p:grpSpPr>
      <p:sp>
        <p:nvSpPr>
          <p:cNvPr id="61" name="Google Shape;61;p12"/>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6100"/>
              <a:buFont typeface="Inter Tight"/>
              <a:buNone/>
              <a:defRPr sz="6100">
                <a:latin typeface="Inter Tight"/>
                <a:ea typeface="Inter Tight"/>
                <a:cs typeface="Inter Tight"/>
                <a:sym typeface="Inter Tight"/>
              </a:defRPr>
            </a:lvl1pPr>
            <a:lvl2pPr lvl="1" rtl="0">
              <a:spcBef>
                <a:spcPts val="0"/>
              </a:spcBef>
              <a:spcAft>
                <a:spcPts val="0"/>
              </a:spcAft>
              <a:buSzPts val="6100"/>
              <a:buFont typeface="Inter Tight"/>
              <a:buNone/>
              <a:defRPr sz="6100">
                <a:latin typeface="Inter Tight"/>
                <a:ea typeface="Inter Tight"/>
                <a:cs typeface="Inter Tight"/>
                <a:sym typeface="Inter Tight"/>
              </a:defRPr>
            </a:lvl2pPr>
            <a:lvl3pPr lvl="2" rtl="0">
              <a:spcBef>
                <a:spcPts val="0"/>
              </a:spcBef>
              <a:spcAft>
                <a:spcPts val="0"/>
              </a:spcAft>
              <a:buSzPts val="6100"/>
              <a:buFont typeface="Inter Tight"/>
              <a:buNone/>
              <a:defRPr sz="6100">
                <a:latin typeface="Inter Tight"/>
                <a:ea typeface="Inter Tight"/>
                <a:cs typeface="Inter Tight"/>
                <a:sym typeface="Inter Tight"/>
              </a:defRPr>
            </a:lvl3pPr>
            <a:lvl4pPr lvl="3" rtl="0">
              <a:spcBef>
                <a:spcPts val="0"/>
              </a:spcBef>
              <a:spcAft>
                <a:spcPts val="0"/>
              </a:spcAft>
              <a:buSzPts val="6100"/>
              <a:buFont typeface="Inter Tight"/>
              <a:buNone/>
              <a:defRPr sz="6100">
                <a:latin typeface="Inter Tight"/>
                <a:ea typeface="Inter Tight"/>
                <a:cs typeface="Inter Tight"/>
                <a:sym typeface="Inter Tight"/>
              </a:defRPr>
            </a:lvl4pPr>
            <a:lvl5pPr lvl="4" rtl="0">
              <a:spcBef>
                <a:spcPts val="0"/>
              </a:spcBef>
              <a:spcAft>
                <a:spcPts val="0"/>
              </a:spcAft>
              <a:buSzPts val="6100"/>
              <a:buFont typeface="Inter Tight"/>
              <a:buNone/>
              <a:defRPr sz="6100">
                <a:latin typeface="Inter Tight"/>
                <a:ea typeface="Inter Tight"/>
                <a:cs typeface="Inter Tight"/>
                <a:sym typeface="Inter Tight"/>
              </a:defRPr>
            </a:lvl5pPr>
            <a:lvl6pPr lvl="5" rtl="0">
              <a:spcBef>
                <a:spcPts val="0"/>
              </a:spcBef>
              <a:spcAft>
                <a:spcPts val="0"/>
              </a:spcAft>
              <a:buSzPts val="6100"/>
              <a:buFont typeface="Inter Tight"/>
              <a:buNone/>
              <a:defRPr sz="6100">
                <a:latin typeface="Inter Tight"/>
                <a:ea typeface="Inter Tight"/>
                <a:cs typeface="Inter Tight"/>
                <a:sym typeface="Inter Tight"/>
              </a:defRPr>
            </a:lvl6pPr>
            <a:lvl7pPr lvl="6" rtl="0">
              <a:spcBef>
                <a:spcPts val="0"/>
              </a:spcBef>
              <a:spcAft>
                <a:spcPts val="0"/>
              </a:spcAft>
              <a:buSzPts val="6100"/>
              <a:buFont typeface="Inter Tight"/>
              <a:buNone/>
              <a:defRPr sz="6100">
                <a:latin typeface="Inter Tight"/>
                <a:ea typeface="Inter Tight"/>
                <a:cs typeface="Inter Tight"/>
                <a:sym typeface="Inter Tight"/>
              </a:defRPr>
            </a:lvl7pPr>
            <a:lvl8pPr lvl="7" rtl="0">
              <a:spcBef>
                <a:spcPts val="0"/>
              </a:spcBef>
              <a:spcAft>
                <a:spcPts val="0"/>
              </a:spcAft>
              <a:buSzPts val="6100"/>
              <a:buFont typeface="Inter Tight"/>
              <a:buNone/>
              <a:defRPr sz="6100">
                <a:latin typeface="Inter Tight"/>
                <a:ea typeface="Inter Tight"/>
                <a:cs typeface="Inter Tight"/>
                <a:sym typeface="Inter Tight"/>
              </a:defRPr>
            </a:lvl8pPr>
            <a:lvl9pPr lvl="8" rtl="0">
              <a:spcBef>
                <a:spcPts val="0"/>
              </a:spcBef>
              <a:spcAft>
                <a:spcPts val="0"/>
              </a:spcAft>
              <a:buSzPts val="6100"/>
              <a:buFont typeface="Inter Tight"/>
              <a:buNone/>
              <a:defRPr sz="6100">
                <a:latin typeface="Inter Tight"/>
                <a:ea typeface="Inter Tight"/>
                <a:cs typeface="Inter Tight"/>
                <a:sym typeface="Inter Tight"/>
              </a:defRPr>
            </a:lvl9pPr>
          </a:lstStyle>
          <a:p/>
        </p:txBody>
      </p:sp>
      <p:pic>
        <p:nvPicPr>
          <p:cNvPr id="62" name="Google Shape;62;p12"/>
          <p:cNvPicPr preferRelativeResize="0"/>
          <p:nvPr/>
        </p:nvPicPr>
        <p:blipFill>
          <a:blip r:embed="rId2">
            <a:alphaModFix/>
          </a:blip>
          <a:stretch>
            <a:fillRect/>
          </a:stretch>
        </p:blipFill>
        <p:spPr>
          <a:xfrm>
            <a:off x="569775" y="570325"/>
            <a:ext cx="670650" cy="221554"/>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2 Text">
  <p:cSld name="TITLE_1_1_1_1_1">
    <p:bg>
      <p:bgPr>
        <a:solidFill>
          <a:schemeClr val="accent3"/>
        </a:solidFill>
      </p:bgPr>
    </p:bg>
    <p:spTree>
      <p:nvGrpSpPr>
        <p:cNvPr id="764" name="Shape 764"/>
        <p:cNvGrpSpPr/>
        <p:nvPr/>
      </p:nvGrpSpPr>
      <p:grpSpPr>
        <a:xfrm>
          <a:off x="0" y="0"/>
          <a:ext cx="0" cy="0"/>
          <a:chOff x="0" y="0"/>
          <a:chExt cx="0" cy="0"/>
        </a:xfrm>
      </p:grpSpPr>
      <p:pic>
        <p:nvPicPr>
          <p:cNvPr id="765" name="Google Shape;765;p114"/>
          <p:cNvPicPr preferRelativeResize="0"/>
          <p:nvPr/>
        </p:nvPicPr>
        <p:blipFill>
          <a:blip r:embed="rId2">
            <a:alphaModFix/>
          </a:blip>
          <a:stretch>
            <a:fillRect/>
          </a:stretch>
        </p:blipFill>
        <p:spPr>
          <a:xfrm>
            <a:off x="0" y="0"/>
            <a:ext cx="9143997" cy="5143496"/>
          </a:xfrm>
          <a:prstGeom prst="rect">
            <a:avLst/>
          </a:prstGeom>
          <a:noFill/>
          <a:ln>
            <a:noFill/>
          </a:ln>
        </p:spPr>
      </p:pic>
      <p:sp>
        <p:nvSpPr>
          <p:cNvPr id="766" name="Google Shape;766;p114"/>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767" name="Google Shape;767;p114"/>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768" name="Google Shape;768;p114"/>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3 Text">
  <p:cSld name="TITLE_1_1_1_1_1_1">
    <p:bg>
      <p:bgPr>
        <a:solidFill>
          <a:schemeClr val="accent3"/>
        </a:solidFill>
      </p:bgPr>
    </p:bg>
    <p:spTree>
      <p:nvGrpSpPr>
        <p:cNvPr id="769" name="Shape 769"/>
        <p:cNvGrpSpPr/>
        <p:nvPr/>
      </p:nvGrpSpPr>
      <p:grpSpPr>
        <a:xfrm>
          <a:off x="0" y="0"/>
          <a:ext cx="0" cy="0"/>
          <a:chOff x="0" y="0"/>
          <a:chExt cx="0" cy="0"/>
        </a:xfrm>
      </p:grpSpPr>
      <p:pic>
        <p:nvPicPr>
          <p:cNvPr id="770" name="Google Shape;770;p115"/>
          <p:cNvPicPr preferRelativeResize="0"/>
          <p:nvPr/>
        </p:nvPicPr>
        <p:blipFill>
          <a:blip r:embed="rId2">
            <a:alphaModFix/>
          </a:blip>
          <a:stretch>
            <a:fillRect/>
          </a:stretch>
        </p:blipFill>
        <p:spPr>
          <a:xfrm>
            <a:off x="0" y="0"/>
            <a:ext cx="9143997" cy="5143496"/>
          </a:xfrm>
          <a:prstGeom prst="rect">
            <a:avLst/>
          </a:prstGeom>
          <a:noFill/>
          <a:ln>
            <a:noFill/>
          </a:ln>
        </p:spPr>
      </p:pic>
      <p:sp>
        <p:nvSpPr>
          <p:cNvPr id="771" name="Google Shape;771;p115"/>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772" name="Google Shape;772;p115"/>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773" name="Google Shape;773;p115"/>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4 Text">
  <p:cSld name="TITLE_1_1_1_1_1_1_1">
    <p:bg>
      <p:bgPr>
        <a:solidFill>
          <a:schemeClr val="accent3"/>
        </a:solidFill>
      </p:bgPr>
    </p:bg>
    <p:spTree>
      <p:nvGrpSpPr>
        <p:cNvPr id="774" name="Shape 774"/>
        <p:cNvGrpSpPr/>
        <p:nvPr/>
      </p:nvGrpSpPr>
      <p:grpSpPr>
        <a:xfrm>
          <a:off x="0" y="0"/>
          <a:ext cx="0" cy="0"/>
          <a:chOff x="0" y="0"/>
          <a:chExt cx="0" cy="0"/>
        </a:xfrm>
      </p:grpSpPr>
      <p:pic>
        <p:nvPicPr>
          <p:cNvPr id="775" name="Google Shape;775;p116"/>
          <p:cNvPicPr preferRelativeResize="0"/>
          <p:nvPr/>
        </p:nvPicPr>
        <p:blipFill>
          <a:blip r:embed="rId2">
            <a:alphaModFix/>
          </a:blip>
          <a:stretch>
            <a:fillRect/>
          </a:stretch>
        </p:blipFill>
        <p:spPr>
          <a:xfrm rot="10800000">
            <a:off x="-23" y="0"/>
            <a:ext cx="9144023" cy="5143501"/>
          </a:xfrm>
          <a:prstGeom prst="rect">
            <a:avLst/>
          </a:prstGeom>
          <a:noFill/>
          <a:ln>
            <a:noFill/>
          </a:ln>
        </p:spPr>
      </p:pic>
      <p:sp>
        <p:nvSpPr>
          <p:cNvPr id="776" name="Google Shape;776;p116"/>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777" name="Google Shape;777;p116"/>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778" name="Google Shape;778;p116"/>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5 Text">
  <p:cSld name="TITLE_1_1_1_1_1_1_1_1">
    <p:bg>
      <p:bgPr>
        <a:solidFill>
          <a:schemeClr val="accent3"/>
        </a:solidFill>
      </p:bgPr>
    </p:bg>
    <p:spTree>
      <p:nvGrpSpPr>
        <p:cNvPr id="779" name="Shape 779"/>
        <p:cNvGrpSpPr/>
        <p:nvPr/>
      </p:nvGrpSpPr>
      <p:grpSpPr>
        <a:xfrm>
          <a:off x="0" y="0"/>
          <a:ext cx="0" cy="0"/>
          <a:chOff x="0" y="0"/>
          <a:chExt cx="0" cy="0"/>
        </a:xfrm>
      </p:grpSpPr>
      <p:pic>
        <p:nvPicPr>
          <p:cNvPr id="780" name="Google Shape;780;p117"/>
          <p:cNvPicPr preferRelativeResize="0"/>
          <p:nvPr/>
        </p:nvPicPr>
        <p:blipFill>
          <a:blip r:embed="rId2">
            <a:alphaModFix/>
          </a:blip>
          <a:stretch>
            <a:fillRect/>
          </a:stretch>
        </p:blipFill>
        <p:spPr>
          <a:xfrm rot="10800000">
            <a:off x="0" y="12"/>
            <a:ext cx="9144003" cy="5143487"/>
          </a:xfrm>
          <a:prstGeom prst="rect">
            <a:avLst/>
          </a:prstGeom>
          <a:noFill/>
          <a:ln>
            <a:noFill/>
          </a:ln>
        </p:spPr>
      </p:pic>
      <p:sp>
        <p:nvSpPr>
          <p:cNvPr id="781" name="Google Shape;781;p117"/>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782" name="Google Shape;782;p117"/>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783" name="Google Shape;783;p117"/>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6 Text">
  <p:cSld name="TITLE_1_1_1_1_1_1_1_1_1">
    <p:bg>
      <p:bgPr>
        <a:solidFill>
          <a:schemeClr val="accent3"/>
        </a:solidFill>
      </p:bgPr>
    </p:bg>
    <p:spTree>
      <p:nvGrpSpPr>
        <p:cNvPr id="784" name="Shape 784"/>
        <p:cNvGrpSpPr/>
        <p:nvPr/>
      </p:nvGrpSpPr>
      <p:grpSpPr>
        <a:xfrm>
          <a:off x="0" y="0"/>
          <a:ext cx="0" cy="0"/>
          <a:chOff x="0" y="0"/>
          <a:chExt cx="0" cy="0"/>
        </a:xfrm>
      </p:grpSpPr>
      <p:pic>
        <p:nvPicPr>
          <p:cNvPr id="785" name="Google Shape;785;p118"/>
          <p:cNvPicPr preferRelativeResize="0"/>
          <p:nvPr/>
        </p:nvPicPr>
        <p:blipFill>
          <a:blip r:embed="rId2">
            <a:alphaModFix/>
          </a:blip>
          <a:stretch>
            <a:fillRect/>
          </a:stretch>
        </p:blipFill>
        <p:spPr>
          <a:xfrm rot="10800000">
            <a:off x="0" y="0"/>
            <a:ext cx="9143997" cy="5143496"/>
          </a:xfrm>
          <a:prstGeom prst="rect">
            <a:avLst/>
          </a:prstGeom>
          <a:noFill/>
          <a:ln>
            <a:noFill/>
          </a:ln>
        </p:spPr>
      </p:pic>
      <p:sp>
        <p:nvSpPr>
          <p:cNvPr id="786" name="Google Shape;786;p118"/>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787" name="Google Shape;787;p118"/>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788" name="Google Shape;788;p118"/>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ight">
  <p:cSld name="TITLE_1_1_1_1_1_1_1_1_1_1">
    <p:bg>
      <p:bgPr>
        <a:solidFill>
          <a:schemeClr val="dk2"/>
        </a:solidFill>
      </p:bgPr>
    </p:bg>
    <p:spTree>
      <p:nvGrpSpPr>
        <p:cNvPr id="789" name="Shape 789"/>
        <p:cNvGrpSpPr/>
        <p:nvPr/>
      </p:nvGrpSpPr>
      <p:grpSpPr>
        <a:xfrm>
          <a:off x="0" y="0"/>
          <a:ext cx="0" cy="0"/>
          <a:chOff x="0" y="0"/>
          <a:chExt cx="0" cy="0"/>
        </a:xfrm>
      </p:grpSpPr>
      <p:sp>
        <p:nvSpPr>
          <p:cNvPr id="790" name="Google Shape;790;p119"/>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6100"/>
              <a:buFont typeface="Inter Tight"/>
              <a:buNone/>
              <a:defRPr sz="6100">
                <a:latin typeface="Inter Tight"/>
                <a:ea typeface="Inter Tight"/>
                <a:cs typeface="Inter Tight"/>
                <a:sym typeface="Inter Tight"/>
              </a:defRPr>
            </a:lvl1pPr>
            <a:lvl2pPr lvl="1">
              <a:spcBef>
                <a:spcPts val="0"/>
              </a:spcBef>
              <a:spcAft>
                <a:spcPts val="0"/>
              </a:spcAft>
              <a:buSzPts val="6100"/>
              <a:buFont typeface="Inter Tight"/>
              <a:buNone/>
              <a:defRPr sz="6100">
                <a:latin typeface="Inter Tight"/>
                <a:ea typeface="Inter Tight"/>
                <a:cs typeface="Inter Tight"/>
                <a:sym typeface="Inter Tight"/>
              </a:defRPr>
            </a:lvl2pPr>
            <a:lvl3pPr lvl="2">
              <a:spcBef>
                <a:spcPts val="0"/>
              </a:spcBef>
              <a:spcAft>
                <a:spcPts val="0"/>
              </a:spcAft>
              <a:buSzPts val="6100"/>
              <a:buFont typeface="Inter Tight"/>
              <a:buNone/>
              <a:defRPr sz="6100">
                <a:latin typeface="Inter Tight"/>
                <a:ea typeface="Inter Tight"/>
                <a:cs typeface="Inter Tight"/>
                <a:sym typeface="Inter Tight"/>
              </a:defRPr>
            </a:lvl3pPr>
            <a:lvl4pPr lvl="3">
              <a:spcBef>
                <a:spcPts val="0"/>
              </a:spcBef>
              <a:spcAft>
                <a:spcPts val="0"/>
              </a:spcAft>
              <a:buSzPts val="6100"/>
              <a:buFont typeface="Inter Tight"/>
              <a:buNone/>
              <a:defRPr sz="6100">
                <a:latin typeface="Inter Tight"/>
                <a:ea typeface="Inter Tight"/>
                <a:cs typeface="Inter Tight"/>
                <a:sym typeface="Inter Tight"/>
              </a:defRPr>
            </a:lvl4pPr>
            <a:lvl5pPr lvl="4">
              <a:spcBef>
                <a:spcPts val="0"/>
              </a:spcBef>
              <a:spcAft>
                <a:spcPts val="0"/>
              </a:spcAft>
              <a:buSzPts val="6100"/>
              <a:buFont typeface="Inter Tight"/>
              <a:buNone/>
              <a:defRPr sz="6100">
                <a:latin typeface="Inter Tight"/>
                <a:ea typeface="Inter Tight"/>
                <a:cs typeface="Inter Tight"/>
                <a:sym typeface="Inter Tight"/>
              </a:defRPr>
            </a:lvl5pPr>
            <a:lvl6pPr lvl="5">
              <a:spcBef>
                <a:spcPts val="0"/>
              </a:spcBef>
              <a:spcAft>
                <a:spcPts val="0"/>
              </a:spcAft>
              <a:buSzPts val="6100"/>
              <a:buFont typeface="Inter Tight"/>
              <a:buNone/>
              <a:defRPr sz="6100">
                <a:latin typeface="Inter Tight"/>
                <a:ea typeface="Inter Tight"/>
                <a:cs typeface="Inter Tight"/>
                <a:sym typeface="Inter Tight"/>
              </a:defRPr>
            </a:lvl6pPr>
            <a:lvl7pPr lvl="6">
              <a:spcBef>
                <a:spcPts val="0"/>
              </a:spcBef>
              <a:spcAft>
                <a:spcPts val="0"/>
              </a:spcAft>
              <a:buSzPts val="6100"/>
              <a:buFont typeface="Inter Tight"/>
              <a:buNone/>
              <a:defRPr sz="6100">
                <a:latin typeface="Inter Tight"/>
                <a:ea typeface="Inter Tight"/>
                <a:cs typeface="Inter Tight"/>
                <a:sym typeface="Inter Tight"/>
              </a:defRPr>
            </a:lvl7pPr>
            <a:lvl8pPr lvl="7">
              <a:spcBef>
                <a:spcPts val="0"/>
              </a:spcBef>
              <a:spcAft>
                <a:spcPts val="0"/>
              </a:spcAft>
              <a:buSzPts val="6100"/>
              <a:buFont typeface="Inter Tight"/>
              <a:buNone/>
              <a:defRPr sz="6100">
                <a:latin typeface="Inter Tight"/>
                <a:ea typeface="Inter Tight"/>
                <a:cs typeface="Inter Tight"/>
                <a:sym typeface="Inter Tight"/>
              </a:defRPr>
            </a:lvl8pPr>
            <a:lvl9pPr lvl="8">
              <a:spcBef>
                <a:spcPts val="0"/>
              </a:spcBef>
              <a:spcAft>
                <a:spcPts val="0"/>
              </a:spcAft>
              <a:buSzPts val="6100"/>
              <a:buFont typeface="Inter Tight"/>
              <a:buNone/>
              <a:defRPr sz="6100">
                <a:latin typeface="Inter Tight"/>
                <a:ea typeface="Inter Tight"/>
                <a:cs typeface="Inter Tight"/>
                <a:sym typeface="Inter Tight"/>
              </a:defRPr>
            </a:lvl9pPr>
          </a:lstStyle>
          <a:p/>
        </p:txBody>
      </p:sp>
      <p:pic>
        <p:nvPicPr>
          <p:cNvPr id="791" name="Google Shape;791;p119"/>
          <p:cNvPicPr preferRelativeResize="0"/>
          <p:nvPr/>
        </p:nvPicPr>
        <p:blipFill>
          <a:blip r:embed="rId2">
            <a:alphaModFix/>
          </a:blip>
          <a:stretch>
            <a:fillRect/>
          </a:stretch>
        </p:blipFill>
        <p:spPr>
          <a:xfrm>
            <a:off x="569775" y="570325"/>
            <a:ext cx="670650" cy="221554"/>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Dark">
  <p:cSld name="TITLE_1_1_1_1_1_1_1_1_1_1_1">
    <p:bg>
      <p:bgPr>
        <a:solidFill>
          <a:schemeClr val="dk1"/>
        </a:solidFill>
      </p:bgPr>
    </p:bg>
    <p:spTree>
      <p:nvGrpSpPr>
        <p:cNvPr id="792" name="Shape 792"/>
        <p:cNvGrpSpPr/>
        <p:nvPr/>
      </p:nvGrpSpPr>
      <p:grpSpPr>
        <a:xfrm>
          <a:off x="0" y="0"/>
          <a:ext cx="0" cy="0"/>
          <a:chOff x="0" y="0"/>
          <a:chExt cx="0" cy="0"/>
        </a:xfrm>
      </p:grpSpPr>
      <p:sp>
        <p:nvSpPr>
          <p:cNvPr id="793" name="Google Shape;793;p120"/>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pic>
        <p:nvPicPr>
          <p:cNvPr descr="preencoded.png" id="794" name="Google Shape;794;p120"/>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urple">
  <p:cSld name="TITLE_1_1_1_1_1_1_1_1_1_1_1_1">
    <p:bg>
      <p:bgPr>
        <a:solidFill>
          <a:schemeClr val="accent3"/>
        </a:solidFill>
      </p:bgPr>
    </p:bg>
    <p:spTree>
      <p:nvGrpSpPr>
        <p:cNvPr id="795" name="Shape 795"/>
        <p:cNvGrpSpPr/>
        <p:nvPr/>
      </p:nvGrpSpPr>
      <p:grpSpPr>
        <a:xfrm>
          <a:off x="0" y="0"/>
          <a:ext cx="0" cy="0"/>
          <a:chOff x="0" y="0"/>
          <a:chExt cx="0" cy="0"/>
        </a:xfrm>
      </p:grpSpPr>
      <p:sp>
        <p:nvSpPr>
          <p:cNvPr id="796" name="Google Shape;796;p121"/>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pic>
        <p:nvPicPr>
          <p:cNvPr descr="preencoded.png" id="797" name="Google Shape;797;p121"/>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Light" type="secHead">
  <p:cSld name="SECTION_HEADER">
    <p:spTree>
      <p:nvGrpSpPr>
        <p:cNvPr id="798" name="Shape 798"/>
        <p:cNvGrpSpPr/>
        <p:nvPr/>
      </p:nvGrpSpPr>
      <p:grpSpPr>
        <a:xfrm>
          <a:off x="0" y="0"/>
          <a:ext cx="0" cy="0"/>
          <a:chOff x="0" y="0"/>
          <a:chExt cx="0" cy="0"/>
        </a:xfrm>
      </p:grpSpPr>
      <p:sp>
        <p:nvSpPr>
          <p:cNvPr id="799" name="Google Shape;799;p122"/>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00" name="Google Shape;800;p1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1" name="Google Shape;801;p122"/>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02" name="Google Shape;802;p122"/>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03" name="Google Shape;803;p122"/>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04" name="Google Shape;804;p122"/>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05" name="Google Shape;805;p122"/>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06" name="Google Shape;806;p122"/>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07" name="Google Shape;807;p122"/>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08" name="Google Shape;808;p122"/>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09" name="Google Shape;809;p122"/>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10" name="Google Shape;810;p122"/>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11" name="Google Shape;811;p122"/>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12" name="Google Shape;812;p122"/>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Dark">
  <p:cSld name="SECTION_HEADER_1">
    <p:bg>
      <p:bgPr>
        <a:solidFill>
          <a:schemeClr val="dk1"/>
        </a:solidFill>
      </p:bgPr>
    </p:bg>
    <p:spTree>
      <p:nvGrpSpPr>
        <p:cNvPr id="813" name="Shape 813"/>
        <p:cNvGrpSpPr/>
        <p:nvPr/>
      </p:nvGrpSpPr>
      <p:grpSpPr>
        <a:xfrm>
          <a:off x="0" y="0"/>
          <a:ext cx="0" cy="0"/>
          <a:chOff x="0" y="0"/>
          <a:chExt cx="0" cy="0"/>
        </a:xfrm>
      </p:grpSpPr>
      <p:sp>
        <p:nvSpPr>
          <p:cNvPr id="814" name="Google Shape;814;p123"/>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15" name="Google Shape;815;p1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16" name="Google Shape;816;p123"/>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17" name="Google Shape;817;p123"/>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18" name="Google Shape;818;p123"/>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19" name="Google Shape;819;p123"/>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20" name="Google Shape;820;p123"/>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21" name="Google Shape;821;p123"/>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22" name="Google Shape;822;p123"/>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23" name="Google Shape;823;p123"/>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24" name="Google Shape;824;p123"/>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25" name="Google Shape;825;p123"/>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26" name="Google Shape;826;p123"/>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27" name="Google Shape;827;p123"/>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Dark">
  <p:cSld name="TITLE_1_1_1_1_1_1_1_1_1_1_1">
    <p:bg>
      <p:bgPr>
        <a:solidFill>
          <a:schemeClr val="dk1"/>
        </a:solidFill>
      </p:bgPr>
    </p:bg>
    <p:spTree>
      <p:nvGrpSpPr>
        <p:cNvPr id="63" name="Shape 63"/>
        <p:cNvGrpSpPr/>
        <p:nvPr/>
      </p:nvGrpSpPr>
      <p:grpSpPr>
        <a:xfrm>
          <a:off x="0" y="0"/>
          <a:ext cx="0" cy="0"/>
          <a:chOff x="0" y="0"/>
          <a:chExt cx="0" cy="0"/>
        </a:xfrm>
      </p:grpSpPr>
      <p:sp>
        <p:nvSpPr>
          <p:cNvPr id="64" name="Google Shape;64;p13"/>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pic>
        <p:nvPicPr>
          <p:cNvPr descr="preencoded.png" id="65" name="Google Shape;65;p13"/>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Purple">
  <p:cSld name="SECTION_HEADER_1_1">
    <p:bg>
      <p:bgPr>
        <a:solidFill>
          <a:schemeClr val="accent3"/>
        </a:solidFill>
      </p:bgPr>
    </p:bg>
    <p:spTree>
      <p:nvGrpSpPr>
        <p:cNvPr id="828" name="Shape 828"/>
        <p:cNvGrpSpPr/>
        <p:nvPr/>
      </p:nvGrpSpPr>
      <p:grpSpPr>
        <a:xfrm>
          <a:off x="0" y="0"/>
          <a:ext cx="0" cy="0"/>
          <a:chOff x="0" y="0"/>
          <a:chExt cx="0" cy="0"/>
        </a:xfrm>
      </p:grpSpPr>
      <p:sp>
        <p:nvSpPr>
          <p:cNvPr id="829" name="Google Shape;829;p124"/>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30" name="Google Shape;830;p1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31" name="Google Shape;831;p124"/>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32" name="Google Shape;832;p124"/>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33" name="Google Shape;833;p124"/>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34" name="Google Shape;834;p124"/>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35" name="Google Shape;835;p124"/>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36" name="Google Shape;836;p124"/>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37" name="Google Shape;837;p124"/>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38" name="Google Shape;838;p124"/>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39" name="Google Shape;839;p124"/>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40" name="Google Shape;840;p124"/>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841" name="Google Shape;841;p124"/>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42" name="Google Shape;842;p124"/>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type="tx">
  <p:cSld name="TITLE_AND_BODY">
    <p:spTree>
      <p:nvGrpSpPr>
        <p:cNvPr id="843" name="Shape 843"/>
        <p:cNvGrpSpPr/>
        <p:nvPr/>
      </p:nvGrpSpPr>
      <p:grpSpPr>
        <a:xfrm>
          <a:off x="0" y="0"/>
          <a:ext cx="0" cy="0"/>
          <a:chOff x="0" y="0"/>
          <a:chExt cx="0" cy="0"/>
        </a:xfrm>
      </p:grpSpPr>
      <p:sp>
        <p:nvSpPr>
          <p:cNvPr id="844" name="Google Shape;844;p1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45" name="Google Shape;845;p125"/>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46" name="Google Shape;846;p125"/>
          <p:cNvSpPr/>
          <p:nvPr>
            <p:ph idx="2" type="pic"/>
          </p:nvPr>
        </p:nvSpPr>
        <p:spPr>
          <a:xfrm>
            <a:off x="4603750" y="202500"/>
            <a:ext cx="4341600" cy="4738500"/>
          </a:xfrm>
          <a:prstGeom prst="roundRect">
            <a:avLst>
              <a:gd fmla="val 1928" name="adj"/>
            </a:avLst>
          </a:prstGeom>
          <a:noFill/>
          <a:ln>
            <a:noFill/>
          </a:ln>
        </p:spPr>
      </p:sp>
      <p:sp>
        <p:nvSpPr>
          <p:cNvPr id="847" name="Google Shape;847;p125"/>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848" name="Google Shape;848;p125"/>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2– Light ">
  <p:cSld name="TITLE_AND_BODY_1">
    <p:spTree>
      <p:nvGrpSpPr>
        <p:cNvPr id="849" name="Shape 849"/>
        <p:cNvGrpSpPr/>
        <p:nvPr/>
      </p:nvGrpSpPr>
      <p:grpSpPr>
        <a:xfrm>
          <a:off x="0" y="0"/>
          <a:ext cx="0" cy="0"/>
          <a:chOff x="0" y="0"/>
          <a:chExt cx="0" cy="0"/>
        </a:xfrm>
      </p:grpSpPr>
      <p:sp>
        <p:nvSpPr>
          <p:cNvPr id="850" name="Google Shape;850;p1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51" name="Google Shape;851;p126"/>
          <p:cNvSpPr txBox="1"/>
          <p:nvPr>
            <p:ph idx="1" type="subTitle"/>
          </p:nvPr>
        </p:nvSpPr>
        <p:spPr>
          <a:xfrm>
            <a:off x="569775"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52" name="Google Shape;852;p126"/>
          <p:cNvSpPr txBox="1"/>
          <p:nvPr>
            <p:ph idx="2" type="subTitle"/>
          </p:nvPr>
        </p:nvSpPr>
        <p:spPr>
          <a:xfrm>
            <a:off x="569775"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53" name="Google Shape;853;p126"/>
          <p:cNvSpPr/>
          <p:nvPr>
            <p:ph idx="3" type="pic"/>
          </p:nvPr>
        </p:nvSpPr>
        <p:spPr>
          <a:xfrm>
            <a:off x="569775" y="2171081"/>
            <a:ext cx="393600" cy="393600"/>
          </a:xfrm>
          <a:prstGeom prst="ellipse">
            <a:avLst/>
          </a:prstGeom>
          <a:noFill/>
          <a:ln>
            <a:noFill/>
          </a:ln>
        </p:spPr>
      </p:sp>
      <p:sp>
        <p:nvSpPr>
          <p:cNvPr id="854" name="Google Shape;854;p126"/>
          <p:cNvSpPr txBox="1"/>
          <p:nvPr>
            <p:ph idx="4" type="subTitle"/>
          </p:nvPr>
        </p:nvSpPr>
        <p:spPr>
          <a:xfrm>
            <a:off x="2084000"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55" name="Google Shape;855;p126"/>
          <p:cNvSpPr txBox="1"/>
          <p:nvPr>
            <p:ph idx="5" type="subTitle"/>
          </p:nvPr>
        </p:nvSpPr>
        <p:spPr>
          <a:xfrm>
            <a:off x="2084000"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56" name="Google Shape;856;p126"/>
          <p:cNvSpPr/>
          <p:nvPr>
            <p:ph idx="6" type="pic"/>
          </p:nvPr>
        </p:nvSpPr>
        <p:spPr>
          <a:xfrm>
            <a:off x="2084000" y="2171081"/>
            <a:ext cx="393600" cy="393600"/>
          </a:xfrm>
          <a:prstGeom prst="ellipse">
            <a:avLst/>
          </a:prstGeom>
          <a:noFill/>
          <a:ln>
            <a:noFill/>
          </a:ln>
        </p:spPr>
      </p:sp>
      <p:sp>
        <p:nvSpPr>
          <p:cNvPr id="857" name="Google Shape;857;p126"/>
          <p:cNvSpPr txBox="1"/>
          <p:nvPr>
            <p:ph idx="7" type="subTitle"/>
          </p:nvPr>
        </p:nvSpPr>
        <p:spPr>
          <a:xfrm>
            <a:off x="569775"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58" name="Google Shape;858;p126"/>
          <p:cNvSpPr txBox="1"/>
          <p:nvPr>
            <p:ph idx="8" type="subTitle"/>
          </p:nvPr>
        </p:nvSpPr>
        <p:spPr>
          <a:xfrm>
            <a:off x="569775"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59" name="Google Shape;859;p126"/>
          <p:cNvSpPr/>
          <p:nvPr>
            <p:ph idx="9" type="pic"/>
          </p:nvPr>
        </p:nvSpPr>
        <p:spPr>
          <a:xfrm>
            <a:off x="569775" y="3471531"/>
            <a:ext cx="393600" cy="393600"/>
          </a:xfrm>
          <a:prstGeom prst="ellipse">
            <a:avLst/>
          </a:prstGeom>
          <a:noFill/>
          <a:ln>
            <a:noFill/>
          </a:ln>
        </p:spPr>
      </p:sp>
      <p:sp>
        <p:nvSpPr>
          <p:cNvPr id="860" name="Google Shape;860;p126"/>
          <p:cNvSpPr txBox="1"/>
          <p:nvPr>
            <p:ph idx="13" type="subTitle"/>
          </p:nvPr>
        </p:nvSpPr>
        <p:spPr>
          <a:xfrm>
            <a:off x="2084000"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61" name="Google Shape;861;p126"/>
          <p:cNvSpPr txBox="1"/>
          <p:nvPr>
            <p:ph idx="14" type="subTitle"/>
          </p:nvPr>
        </p:nvSpPr>
        <p:spPr>
          <a:xfrm>
            <a:off x="2084000"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62" name="Google Shape;862;p126"/>
          <p:cNvSpPr/>
          <p:nvPr>
            <p:ph idx="15" type="pic"/>
          </p:nvPr>
        </p:nvSpPr>
        <p:spPr>
          <a:xfrm>
            <a:off x="2084000" y="3471531"/>
            <a:ext cx="393600" cy="393600"/>
          </a:xfrm>
          <a:prstGeom prst="ellipse">
            <a:avLst/>
          </a:prstGeom>
          <a:noFill/>
          <a:ln>
            <a:noFill/>
          </a:ln>
        </p:spPr>
      </p:sp>
      <p:sp>
        <p:nvSpPr>
          <p:cNvPr id="863" name="Google Shape;863;p126"/>
          <p:cNvSpPr/>
          <p:nvPr>
            <p:ph idx="16" type="pic"/>
          </p:nvPr>
        </p:nvSpPr>
        <p:spPr>
          <a:xfrm>
            <a:off x="4603750" y="202500"/>
            <a:ext cx="4341600" cy="4738500"/>
          </a:xfrm>
          <a:prstGeom prst="roundRect">
            <a:avLst>
              <a:gd fmla="val 1928" name="adj"/>
            </a:avLst>
          </a:prstGeom>
          <a:noFill/>
          <a:ln>
            <a:noFill/>
          </a:ln>
        </p:spPr>
      </p:sp>
      <p:sp>
        <p:nvSpPr>
          <p:cNvPr id="864" name="Google Shape;864;p126"/>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65" name="Google Shape;865;p126"/>
          <p:cNvSpPr txBox="1"/>
          <p:nvPr>
            <p:ph idx="17"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3– Light ">
  <p:cSld name="TITLE_AND_BODY_1_1">
    <p:spTree>
      <p:nvGrpSpPr>
        <p:cNvPr id="866" name="Shape 866"/>
        <p:cNvGrpSpPr/>
        <p:nvPr/>
      </p:nvGrpSpPr>
      <p:grpSpPr>
        <a:xfrm>
          <a:off x="0" y="0"/>
          <a:ext cx="0" cy="0"/>
          <a:chOff x="0" y="0"/>
          <a:chExt cx="0" cy="0"/>
        </a:xfrm>
      </p:grpSpPr>
      <p:sp>
        <p:nvSpPr>
          <p:cNvPr id="867" name="Google Shape;867;p1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68" name="Google Shape;868;p127"/>
          <p:cNvSpPr txBox="1"/>
          <p:nvPr>
            <p:ph type="title"/>
          </p:nvPr>
        </p:nvSpPr>
        <p:spPr>
          <a:xfrm>
            <a:off x="571500" y="795734"/>
            <a:ext cx="38886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69" name="Google Shape;869;p127"/>
          <p:cNvSpPr/>
          <p:nvPr>
            <p:ph idx="2" type="pic"/>
          </p:nvPr>
        </p:nvSpPr>
        <p:spPr>
          <a:xfrm>
            <a:off x="-152875" y="1602400"/>
            <a:ext cx="4183500" cy="2966400"/>
          </a:xfrm>
          <a:prstGeom prst="roundRect">
            <a:avLst>
              <a:gd fmla="val 1928" name="adj"/>
            </a:avLst>
          </a:prstGeom>
          <a:noFill/>
          <a:ln>
            <a:noFill/>
          </a:ln>
        </p:spPr>
      </p:sp>
      <p:sp>
        <p:nvSpPr>
          <p:cNvPr id="870" name="Google Shape;870;p127"/>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9pPr>
          </a:lstStyle>
          <a:p/>
        </p:txBody>
      </p:sp>
      <p:sp>
        <p:nvSpPr>
          <p:cNvPr id="871" name="Google Shape;871;p127"/>
          <p:cNvSpPr txBox="1"/>
          <p:nvPr>
            <p:ph idx="1" type="subTitle"/>
          </p:nvPr>
        </p:nvSpPr>
        <p:spPr>
          <a:xfrm>
            <a:off x="4710275"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72" name="Google Shape;872;p127"/>
          <p:cNvSpPr txBox="1"/>
          <p:nvPr>
            <p:ph idx="4" type="subTitle"/>
          </p:nvPr>
        </p:nvSpPr>
        <p:spPr>
          <a:xfrm>
            <a:off x="4710275"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73" name="Google Shape;873;p127"/>
          <p:cNvSpPr txBox="1"/>
          <p:nvPr>
            <p:ph idx="5" type="subTitle"/>
          </p:nvPr>
        </p:nvSpPr>
        <p:spPr>
          <a:xfrm>
            <a:off x="6739800"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74" name="Google Shape;874;p127"/>
          <p:cNvSpPr txBox="1"/>
          <p:nvPr>
            <p:ph idx="6" type="subTitle"/>
          </p:nvPr>
        </p:nvSpPr>
        <p:spPr>
          <a:xfrm>
            <a:off x="6739800"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75" name="Google Shape;875;p127"/>
          <p:cNvSpPr txBox="1"/>
          <p:nvPr>
            <p:ph idx="7" type="subTitle"/>
          </p:nvPr>
        </p:nvSpPr>
        <p:spPr>
          <a:xfrm>
            <a:off x="4710275"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76" name="Google Shape;876;p127"/>
          <p:cNvSpPr txBox="1"/>
          <p:nvPr>
            <p:ph idx="8" type="subTitle"/>
          </p:nvPr>
        </p:nvSpPr>
        <p:spPr>
          <a:xfrm>
            <a:off x="4710275"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77" name="Google Shape;877;p127"/>
          <p:cNvSpPr txBox="1"/>
          <p:nvPr>
            <p:ph idx="9" type="subTitle"/>
          </p:nvPr>
        </p:nvSpPr>
        <p:spPr>
          <a:xfrm>
            <a:off x="6739800"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78" name="Google Shape;878;p127"/>
          <p:cNvSpPr txBox="1"/>
          <p:nvPr>
            <p:ph idx="13" type="subTitle"/>
          </p:nvPr>
        </p:nvSpPr>
        <p:spPr>
          <a:xfrm>
            <a:off x="6739800"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79" name="Google Shape;879;p127"/>
          <p:cNvSpPr txBox="1"/>
          <p:nvPr>
            <p:ph idx="14" type="subTitle"/>
          </p:nvPr>
        </p:nvSpPr>
        <p:spPr>
          <a:xfrm>
            <a:off x="4710275"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80" name="Google Shape;880;p127"/>
          <p:cNvSpPr txBox="1"/>
          <p:nvPr>
            <p:ph idx="15" type="subTitle"/>
          </p:nvPr>
        </p:nvSpPr>
        <p:spPr>
          <a:xfrm>
            <a:off x="4710275"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81" name="Google Shape;881;p127"/>
          <p:cNvSpPr txBox="1"/>
          <p:nvPr>
            <p:ph idx="16" type="subTitle"/>
          </p:nvPr>
        </p:nvSpPr>
        <p:spPr>
          <a:xfrm>
            <a:off x="6739800"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82" name="Google Shape;882;p127"/>
          <p:cNvSpPr txBox="1"/>
          <p:nvPr>
            <p:ph idx="17" type="subTitle"/>
          </p:nvPr>
        </p:nvSpPr>
        <p:spPr>
          <a:xfrm>
            <a:off x="6739800"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4– Light">
  <p:cSld name="TITLE_AND_BODY_1_1_1">
    <p:spTree>
      <p:nvGrpSpPr>
        <p:cNvPr id="883" name="Shape 883"/>
        <p:cNvGrpSpPr/>
        <p:nvPr/>
      </p:nvGrpSpPr>
      <p:grpSpPr>
        <a:xfrm>
          <a:off x="0" y="0"/>
          <a:ext cx="0" cy="0"/>
          <a:chOff x="0" y="0"/>
          <a:chExt cx="0" cy="0"/>
        </a:xfrm>
      </p:grpSpPr>
      <p:sp>
        <p:nvSpPr>
          <p:cNvPr id="884" name="Google Shape;884;p128"/>
          <p:cNvSpPr txBox="1"/>
          <p:nvPr>
            <p:ph type="title"/>
          </p:nvPr>
        </p:nvSpPr>
        <p:spPr>
          <a:xfrm>
            <a:off x="571500" y="795725"/>
            <a:ext cx="28977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85" name="Google Shape;885;p128"/>
          <p:cNvSpPr/>
          <p:nvPr>
            <p:ph idx="2" type="pic"/>
          </p:nvPr>
        </p:nvSpPr>
        <p:spPr>
          <a:xfrm>
            <a:off x="571500" y="2162925"/>
            <a:ext cx="8001000" cy="2406000"/>
          </a:xfrm>
          <a:prstGeom prst="roundRect">
            <a:avLst>
              <a:gd fmla="val 1928" name="adj"/>
            </a:avLst>
          </a:prstGeom>
          <a:noFill/>
          <a:ln>
            <a:noFill/>
          </a:ln>
        </p:spPr>
      </p:sp>
      <p:sp>
        <p:nvSpPr>
          <p:cNvPr id="886" name="Google Shape;886;p128"/>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9pPr>
          </a:lstStyle>
          <a:p/>
        </p:txBody>
      </p:sp>
      <p:sp>
        <p:nvSpPr>
          <p:cNvPr id="887" name="Google Shape;887;p128"/>
          <p:cNvSpPr txBox="1"/>
          <p:nvPr>
            <p:ph idx="1" type="subTitle"/>
          </p:nvPr>
        </p:nvSpPr>
        <p:spPr>
          <a:xfrm>
            <a:off x="4613575"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88" name="Google Shape;888;p128"/>
          <p:cNvSpPr txBox="1"/>
          <p:nvPr>
            <p:ph idx="4" type="subTitle"/>
          </p:nvPr>
        </p:nvSpPr>
        <p:spPr>
          <a:xfrm>
            <a:off x="4613575"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89" name="Google Shape;889;p128"/>
          <p:cNvSpPr txBox="1"/>
          <p:nvPr>
            <p:ph idx="5" type="subTitle"/>
          </p:nvPr>
        </p:nvSpPr>
        <p:spPr>
          <a:xfrm>
            <a:off x="6643100"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890" name="Google Shape;890;p128"/>
          <p:cNvSpPr txBox="1"/>
          <p:nvPr>
            <p:ph idx="6" type="subTitle"/>
          </p:nvPr>
        </p:nvSpPr>
        <p:spPr>
          <a:xfrm>
            <a:off x="6643100"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91" name="Google Shape;891;p128"/>
          <p:cNvSpPr txBox="1"/>
          <p:nvPr>
            <p:ph idx="7" type="subTitle"/>
          </p:nvPr>
        </p:nvSpPr>
        <p:spPr>
          <a:xfrm>
            <a:off x="569775" y="1618642"/>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5– Light">
  <p:cSld name="TITLE_AND_BODY_1_1_1_1">
    <p:spTree>
      <p:nvGrpSpPr>
        <p:cNvPr id="892" name="Shape 892"/>
        <p:cNvGrpSpPr/>
        <p:nvPr/>
      </p:nvGrpSpPr>
      <p:grpSpPr>
        <a:xfrm>
          <a:off x="0" y="0"/>
          <a:ext cx="0" cy="0"/>
          <a:chOff x="0" y="0"/>
          <a:chExt cx="0" cy="0"/>
        </a:xfrm>
      </p:grpSpPr>
      <p:sp>
        <p:nvSpPr>
          <p:cNvPr id="893" name="Google Shape;893;p129"/>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94" name="Google Shape;894;p129"/>
          <p:cNvSpPr/>
          <p:nvPr>
            <p:ph idx="2" type="pic"/>
          </p:nvPr>
        </p:nvSpPr>
        <p:spPr>
          <a:xfrm>
            <a:off x="4603750" y="202500"/>
            <a:ext cx="4341600" cy="3688500"/>
          </a:xfrm>
          <a:prstGeom prst="roundRect">
            <a:avLst>
              <a:gd fmla="val 1928" name="adj"/>
            </a:avLst>
          </a:prstGeom>
          <a:noFill/>
          <a:ln>
            <a:noFill/>
          </a:ln>
        </p:spPr>
      </p:sp>
      <p:sp>
        <p:nvSpPr>
          <p:cNvPr id="895" name="Google Shape;895;p129"/>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896" name="Google Shape;896;p129"/>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897" name="Google Shape;897;p129"/>
          <p:cNvSpPr/>
          <p:nvPr/>
        </p:nvSpPr>
        <p:spPr>
          <a:xfrm>
            <a:off x="461450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898" name="Google Shape;898;p129"/>
          <p:cNvSpPr/>
          <p:nvPr/>
        </p:nvSpPr>
        <p:spPr>
          <a:xfrm>
            <a:off x="682765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6– Light">
  <p:cSld name="TITLE_AND_BODY_1_1_1_1_1">
    <p:spTree>
      <p:nvGrpSpPr>
        <p:cNvPr id="899" name="Shape 899"/>
        <p:cNvGrpSpPr/>
        <p:nvPr/>
      </p:nvGrpSpPr>
      <p:grpSpPr>
        <a:xfrm>
          <a:off x="0" y="0"/>
          <a:ext cx="0" cy="0"/>
          <a:chOff x="0" y="0"/>
          <a:chExt cx="0" cy="0"/>
        </a:xfrm>
      </p:grpSpPr>
      <p:sp>
        <p:nvSpPr>
          <p:cNvPr id="900" name="Google Shape;900;p130"/>
          <p:cNvSpPr txBox="1"/>
          <p:nvPr>
            <p:ph type="title"/>
          </p:nvPr>
        </p:nvSpPr>
        <p:spPr>
          <a:xfrm>
            <a:off x="5124239"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901" name="Google Shape;901;p130"/>
          <p:cNvSpPr/>
          <p:nvPr>
            <p:ph idx="2" type="pic"/>
          </p:nvPr>
        </p:nvSpPr>
        <p:spPr>
          <a:xfrm>
            <a:off x="198425" y="202500"/>
            <a:ext cx="4341600" cy="4728600"/>
          </a:xfrm>
          <a:prstGeom prst="roundRect">
            <a:avLst>
              <a:gd fmla="val 1928" name="adj"/>
            </a:avLst>
          </a:prstGeom>
          <a:noFill/>
          <a:ln>
            <a:noFill/>
          </a:ln>
        </p:spPr>
      </p:sp>
      <p:sp>
        <p:nvSpPr>
          <p:cNvPr id="902" name="Google Shape;902;p130"/>
          <p:cNvSpPr txBox="1"/>
          <p:nvPr>
            <p:ph idx="3" type="title"/>
          </p:nvPr>
        </p:nvSpPr>
        <p:spPr>
          <a:xfrm>
            <a:off x="5124239"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903" name="Google Shape;903;p130"/>
          <p:cNvSpPr txBox="1"/>
          <p:nvPr>
            <p:ph idx="1" type="subTitle"/>
          </p:nvPr>
        </p:nvSpPr>
        <p:spPr>
          <a:xfrm>
            <a:off x="5122514"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cxnSp>
        <p:nvCxnSpPr>
          <p:cNvPr id="904" name="Google Shape;904;p130"/>
          <p:cNvCxnSpPr/>
          <p:nvPr/>
        </p:nvCxnSpPr>
        <p:spPr>
          <a:xfrm>
            <a:off x="5122525" y="3260766"/>
            <a:ext cx="3480300" cy="0"/>
          </a:xfrm>
          <a:prstGeom prst="straightConnector1">
            <a:avLst/>
          </a:prstGeom>
          <a:noFill/>
          <a:ln cap="flat" cmpd="sng" w="9525">
            <a:solidFill>
              <a:srgbClr val="B7B7B7"/>
            </a:solidFill>
            <a:prstDash val="solid"/>
            <a:round/>
            <a:headEnd len="med" w="med" type="none"/>
            <a:tailEnd len="med" w="med" type="none"/>
          </a:ln>
        </p:spPr>
      </p:cxnSp>
      <p:sp>
        <p:nvSpPr>
          <p:cNvPr id="905" name="Google Shape;905;p130"/>
          <p:cNvSpPr txBox="1"/>
          <p:nvPr>
            <p:ph idx="4" type="subTitle"/>
          </p:nvPr>
        </p:nvSpPr>
        <p:spPr>
          <a:xfrm>
            <a:off x="5122514" y="3529466"/>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906" name="Google Shape;906;p130"/>
          <p:cNvSpPr txBox="1"/>
          <p:nvPr>
            <p:ph idx="5" type="subTitle"/>
          </p:nvPr>
        </p:nvSpPr>
        <p:spPr>
          <a:xfrm>
            <a:off x="5122525" y="3785972"/>
            <a:ext cx="2216400" cy="7830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1pPr>
            <a:lvl2pPr lvl="1">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2pPr>
            <a:lvl3pPr lvl="2">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3pPr>
            <a:lvl4pPr lvl="3">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4pPr>
            <a:lvl5pPr lvl="4">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5pPr>
            <a:lvl6pPr lvl="5">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6pPr>
            <a:lvl7pPr lvl="6">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7pPr>
            <a:lvl8pPr lvl="7">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8pPr>
            <a:lvl9pPr lvl="8">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Dark">
  <p:cSld name="TITLE_AND_BODY_2">
    <p:bg>
      <p:bgPr>
        <a:solidFill>
          <a:schemeClr val="dk1"/>
        </a:solidFill>
      </p:bgPr>
    </p:bg>
    <p:spTree>
      <p:nvGrpSpPr>
        <p:cNvPr id="907" name="Shape 907"/>
        <p:cNvGrpSpPr/>
        <p:nvPr/>
      </p:nvGrpSpPr>
      <p:grpSpPr>
        <a:xfrm>
          <a:off x="0" y="0"/>
          <a:ext cx="0" cy="0"/>
          <a:chOff x="0" y="0"/>
          <a:chExt cx="0" cy="0"/>
        </a:xfrm>
      </p:grpSpPr>
      <p:sp>
        <p:nvSpPr>
          <p:cNvPr id="908" name="Google Shape;908;p1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09" name="Google Shape;909;p131"/>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910" name="Google Shape;910;p131"/>
          <p:cNvSpPr/>
          <p:nvPr>
            <p:ph idx="2" type="pic"/>
          </p:nvPr>
        </p:nvSpPr>
        <p:spPr>
          <a:xfrm>
            <a:off x="4603750" y="202500"/>
            <a:ext cx="4341600" cy="4738500"/>
          </a:xfrm>
          <a:prstGeom prst="roundRect">
            <a:avLst>
              <a:gd fmla="val 1928" name="adj"/>
            </a:avLst>
          </a:prstGeom>
          <a:noFill/>
          <a:ln>
            <a:noFill/>
          </a:ln>
        </p:spPr>
      </p:sp>
      <p:sp>
        <p:nvSpPr>
          <p:cNvPr id="911" name="Google Shape;911;p131"/>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912" name="Google Shape;912;p131"/>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2– Dark">
  <p:cSld name="TITLE_AND_BODY_1_2">
    <p:bg>
      <p:bgPr>
        <a:solidFill>
          <a:schemeClr val="dk1"/>
        </a:solidFill>
      </p:bgPr>
    </p:bg>
    <p:spTree>
      <p:nvGrpSpPr>
        <p:cNvPr id="913" name="Shape 913"/>
        <p:cNvGrpSpPr/>
        <p:nvPr/>
      </p:nvGrpSpPr>
      <p:grpSpPr>
        <a:xfrm>
          <a:off x="0" y="0"/>
          <a:ext cx="0" cy="0"/>
          <a:chOff x="0" y="0"/>
          <a:chExt cx="0" cy="0"/>
        </a:xfrm>
      </p:grpSpPr>
      <p:sp>
        <p:nvSpPr>
          <p:cNvPr id="914" name="Google Shape;914;p1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15" name="Google Shape;915;p132"/>
          <p:cNvSpPr txBox="1"/>
          <p:nvPr>
            <p:ph idx="1" type="subTitle"/>
          </p:nvPr>
        </p:nvSpPr>
        <p:spPr>
          <a:xfrm>
            <a:off x="569775"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16" name="Google Shape;916;p132"/>
          <p:cNvSpPr txBox="1"/>
          <p:nvPr>
            <p:ph idx="2" type="subTitle"/>
          </p:nvPr>
        </p:nvSpPr>
        <p:spPr>
          <a:xfrm>
            <a:off x="569775"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17" name="Google Shape;917;p132"/>
          <p:cNvSpPr/>
          <p:nvPr>
            <p:ph idx="3" type="pic"/>
          </p:nvPr>
        </p:nvSpPr>
        <p:spPr>
          <a:xfrm>
            <a:off x="569775" y="2171081"/>
            <a:ext cx="393600" cy="393600"/>
          </a:xfrm>
          <a:prstGeom prst="ellipse">
            <a:avLst/>
          </a:prstGeom>
          <a:noFill/>
          <a:ln>
            <a:noFill/>
          </a:ln>
        </p:spPr>
      </p:sp>
      <p:sp>
        <p:nvSpPr>
          <p:cNvPr id="918" name="Google Shape;918;p132"/>
          <p:cNvSpPr txBox="1"/>
          <p:nvPr>
            <p:ph idx="4" type="subTitle"/>
          </p:nvPr>
        </p:nvSpPr>
        <p:spPr>
          <a:xfrm>
            <a:off x="2084000"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19" name="Google Shape;919;p132"/>
          <p:cNvSpPr txBox="1"/>
          <p:nvPr>
            <p:ph idx="5" type="subTitle"/>
          </p:nvPr>
        </p:nvSpPr>
        <p:spPr>
          <a:xfrm>
            <a:off x="2084000"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20" name="Google Shape;920;p132"/>
          <p:cNvSpPr/>
          <p:nvPr>
            <p:ph idx="6" type="pic"/>
          </p:nvPr>
        </p:nvSpPr>
        <p:spPr>
          <a:xfrm>
            <a:off x="2084000" y="2171081"/>
            <a:ext cx="393600" cy="393600"/>
          </a:xfrm>
          <a:prstGeom prst="ellipse">
            <a:avLst/>
          </a:prstGeom>
          <a:noFill/>
          <a:ln>
            <a:noFill/>
          </a:ln>
        </p:spPr>
      </p:sp>
      <p:sp>
        <p:nvSpPr>
          <p:cNvPr id="921" name="Google Shape;921;p132"/>
          <p:cNvSpPr txBox="1"/>
          <p:nvPr>
            <p:ph idx="7" type="subTitle"/>
          </p:nvPr>
        </p:nvSpPr>
        <p:spPr>
          <a:xfrm>
            <a:off x="569775"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22" name="Google Shape;922;p132"/>
          <p:cNvSpPr txBox="1"/>
          <p:nvPr>
            <p:ph idx="8" type="subTitle"/>
          </p:nvPr>
        </p:nvSpPr>
        <p:spPr>
          <a:xfrm>
            <a:off x="569775"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23" name="Google Shape;923;p132"/>
          <p:cNvSpPr/>
          <p:nvPr>
            <p:ph idx="9" type="pic"/>
          </p:nvPr>
        </p:nvSpPr>
        <p:spPr>
          <a:xfrm>
            <a:off x="569775" y="3471531"/>
            <a:ext cx="393600" cy="393600"/>
          </a:xfrm>
          <a:prstGeom prst="ellipse">
            <a:avLst/>
          </a:prstGeom>
          <a:noFill/>
          <a:ln>
            <a:noFill/>
          </a:ln>
        </p:spPr>
      </p:sp>
      <p:sp>
        <p:nvSpPr>
          <p:cNvPr id="924" name="Google Shape;924;p132"/>
          <p:cNvSpPr txBox="1"/>
          <p:nvPr>
            <p:ph idx="13" type="subTitle"/>
          </p:nvPr>
        </p:nvSpPr>
        <p:spPr>
          <a:xfrm>
            <a:off x="2084000"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25" name="Google Shape;925;p132"/>
          <p:cNvSpPr txBox="1"/>
          <p:nvPr>
            <p:ph idx="14" type="subTitle"/>
          </p:nvPr>
        </p:nvSpPr>
        <p:spPr>
          <a:xfrm>
            <a:off x="2084000"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26" name="Google Shape;926;p132"/>
          <p:cNvSpPr/>
          <p:nvPr>
            <p:ph idx="15" type="pic"/>
          </p:nvPr>
        </p:nvSpPr>
        <p:spPr>
          <a:xfrm>
            <a:off x="2084000" y="3471531"/>
            <a:ext cx="393600" cy="393600"/>
          </a:xfrm>
          <a:prstGeom prst="ellipse">
            <a:avLst/>
          </a:prstGeom>
          <a:noFill/>
          <a:ln>
            <a:noFill/>
          </a:ln>
        </p:spPr>
      </p:sp>
      <p:sp>
        <p:nvSpPr>
          <p:cNvPr id="927" name="Google Shape;927;p132"/>
          <p:cNvSpPr/>
          <p:nvPr>
            <p:ph idx="16" type="pic"/>
          </p:nvPr>
        </p:nvSpPr>
        <p:spPr>
          <a:xfrm>
            <a:off x="4603750" y="202500"/>
            <a:ext cx="4341600" cy="4738500"/>
          </a:xfrm>
          <a:prstGeom prst="roundRect">
            <a:avLst>
              <a:gd fmla="val 1928" name="adj"/>
            </a:avLst>
          </a:prstGeom>
          <a:noFill/>
          <a:ln>
            <a:noFill/>
          </a:ln>
        </p:spPr>
      </p:sp>
      <p:sp>
        <p:nvSpPr>
          <p:cNvPr id="928" name="Google Shape;928;p132"/>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929" name="Google Shape;929;p132"/>
          <p:cNvSpPr txBox="1"/>
          <p:nvPr>
            <p:ph idx="17"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3– Dark">
  <p:cSld name="TITLE_AND_BODY_1_1_2">
    <p:bg>
      <p:bgPr>
        <a:solidFill>
          <a:schemeClr val="dk1"/>
        </a:solidFill>
      </p:bgPr>
    </p:bg>
    <p:spTree>
      <p:nvGrpSpPr>
        <p:cNvPr id="930" name="Shape 930"/>
        <p:cNvGrpSpPr/>
        <p:nvPr/>
      </p:nvGrpSpPr>
      <p:grpSpPr>
        <a:xfrm>
          <a:off x="0" y="0"/>
          <a:ext cx="0" cy="0"/>
          <a:chOff x="0" y="0"/>
          <a:chExt cx="0" cy="0"/>
        </a:xfrm>
      </p:grpSpPr>
      <p:sp>
        <p:nvSpPr>
          <p:cNvPr id="931" name="Google Shape;931;p1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32" name="Google Shape;932;p133"/>
          <p:cNvSpPr txBox="1"/>
          <p:nvPr>
            <p:ph type="title"/>
          </p:nvPr>
        </p:nvSpPr>
        <p:spPr>
          <a:xfrm>
            <a:off x="571500" y="795734"/>
            <a:ext cx="38886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933" name="Google Shape;933;p133"/>
          <p:cNvSpPr/>
          <p:nvPr>
            <p:ph idx="2" type="pic"/>
          </p:nvPr>
        </p:nvSpPr>
        <p:spPr>
          <a:xfrm>
            <a:off x="-152875" y="1602400"/>
            <a:ext cx="4183500" cy="2966400"/>
          </a:xfrm>
          <a:prstGeom prst="roundRect">
            <a:avLst>
              <a:gd fmla="val 1928" name="adj"/>
            </a:avLst>
          </a:prstGeom>
          <a:noFill/>
          <a:ln>
            <a:noFill/>
          </a:ln>
        </p:spPr>
      </p:sp>
      <p:sp>
        <p:nvSpPr>
          <p:cNvPr id="934" name="Google Shape;934;p133"/>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9pPr>
          </a:lstStyle>
          <a:p/>
        </p:txBody>
      </p:sp>
      <p:sp>
        <p:nvSpPr>
          <p:cNvPr id="935" name="Google Shape;935;p133"/>
          <p:cNvSpPr txBox="1"/>
          <p:nvPr>
            <p:ph idx="1" type="subTitle"/>
          </p:nvPr>
        </p:nvSpPr>
        <p:spPr>
          <a:xfrm>
            <a:off x="4710275"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36" name="Google Shape;936;p133"/>
          <p:cNvSpPr txBox="1"/>
          <p:nvPr>
            <p:ph idx="4" type="subTitle"/>
          </p:nvPr>
        </p:nvSpPr>
        <p:spPr>
          <a:xfrm>
            <a:off x="4710275"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37" name="Google Shape;937;p133"/>
          <p:cNvSpPr txBox="1"/>
          <p:nvPr>
            <p:ph idx="5" type="subTitle"/>
          </p:nvPr>
        </p:nvSpPr>
        <p:spPr>
          <a:xfrm>
            <a:off x="6739800"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38" name="Google Shape;938;p133"/>
          <p:cNvSpPr txBox="1"/>
          <p:nvPr>
            <p:ph idx="6" type="subTitle"/>
          </p:nvPr>
        </p:nvSpPr>
        <p:spPr>
          <a:xfrm>
            <a:off x="6739800"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39" name="Google Shape;939;p133"/>
          <p:cNvSpPr txBox="1"/>
          <p:nvPr>
            <p:ph idx="7" type="subTitle"/>
          </p:nvPr>
        </p:nvSpPr>
        <p:spPr>
          <a:xfrm>
            <a:off x="4710275"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40" name="Google Shape;940;p133"/>
          <p:cNvSpPr txBox="1"/>
          <p:nvPr>
            <p:ph idx="8" type="subTitle"/>
          </p:nvPr>
        </p:nvSpPr>
        <p:spPr>
          <a:xfrm>
            <a:off x="4710275"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41" name="Google Shape;941;p133"/>
          <p:cNvSpPr txBox="1"/>
          <p:nvPr>
            <p:ph idx="9" type="subTitle"/>
          </p:nvPr>
        </p:nvSpPr>
        <p:spPr>
          <a:xfrm>
            <a:off x="6739800"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42" name="Google Shape;942;p133"/>
          <p:cNvSpPr txBox="1"/>
          <p:nvPr>
            <p:ph idx="13" type="subTitle"/>
          </p:nvPr>
        </p:nvSpPr>
        <p:spPr>
          <a:xfrm>
            <a:off x="6739800"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43" name="Google Shape;943;p133"/>
          <p:cNvSpPr txBox="1"/>
          <p:nvPr>
            <p:ph idx="14" type="subTitle"/>
          </p:nvPr>
        </p:nvSpPr>
        <p:spPr>
          <a:xfrm>
            <a:off x="4710275"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44" name="Google Shape;944;p133"/>
          <p:cNvSpPr txBox="1"/>
          <p:nvPr>
            <p:ph idx="15" type="subTitle"/>
          </p:nvPr>
        </p:nvSpPr>
        <p:spPr>
          <a:xfrm>
            <a:off x="4710275"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45" name="Google Shape;945;p133"/>
          <p:cNvSpPr txBox="1"/>
          <p:nvPr>
            <p:ph idx="16" type="subTitle"/>
          </p:nvPr>
        </p:nvSpPr>
        <p:spPr>
          <a:xfrm>
            <a:off x="6739800"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46" name="Google Shape;946;p133"/>
          <p:cNvSpPr txBox="1"/>
          <p:nvPr>
            <p:ph idx="17" type="subTitle"/>
          </p:nvPr>
        </p:nvSpPr>
        <p:spPr>
          <a:xfrm>
            <a:off x="6739800"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urple">
  <p:cSld name="TITLE_1_1_1_1_1_1_1_1_1_1_1_1">
    <p:bg>
      <p:bgPr>
        <a:solidFill>
          <a:schemeClr val="accent3"/>
        </a:solidFill>
      </p:bgPr>
    </p:bg>
    <p:spTree>
      <p:nvGrpSpPr>
        <p:cNvPr id="66" name="Shape 66"/>
        <p:cNvGrpSpPr/>
        <p:nvPr/>
      </p:nvGrpSpPr>
      <p:grpSpPr>
        <a:xfrm>
          <a:off x="0" y="0"/>
          <a:ext cx="0" cy="0"/>
          <a:chOff x="0" y="0"/>
          <a:chExt cx="0" cy="0"/>
        </a:xfrm>
      </p:grpSpPr>
      <p:sp>
        <p:nvSpPr>
          <p:cNvPr id="67" name="Google Shape;67;p14"/>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pic>
        <p:nvPicPr>
          <p:cNvPr descr="preencoded.png" id="68" name="Google Shape;68;p14"/>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4– Dark">
  <p:cSld name="TITLE_AND_BODY_1_1_1_2">
    <p:bg>
      <p:bgPr>
        <a:solidFill>
          <a:schemeClr val="dk1"/>
        </a:solidFill>
      </p:bgPr>
    </p:bg>
    <p:spTree>
      <p:nvGrpSpPr>
        <p:cNvPr id="947" name="Shape 947"/>
        <p:cNvGrpSpPr/>
        <p:nvPr/>
      </p:nvGrpSpPr>
      <p:grpSpPr>
        <a:xfrm>
          <a:off x="0" y="0"/>
          <a:ext cx="0" cy="0"/>
          <a:chOff x="0" y="0"/>
          <a:chExt cx="0" cy="0"/>
        </a:xfrm>
      </p:grpSpPr>
      <p:sp>
        <p:nvSpPr>
          <p:cNvPr id="948" name="Google Shape;948;p134"/>
          <p:cNvSpPr txBox="1"/>
          <p:nvPr>
            <p:ph type="title"/>
          </p:nvPr>
        </p:nvSpPr>
        <p:spPr>
          <a:xfrm>
            <a:off x="571500" y="795725"/>
            <a:ext cx="28977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949" name="Google Shape;949;p134"/>
          <p:cNvSpPr/>
          <p:nvPr>
            <p:ph idx="2" type="pic"/>
          </p:nvPr>
        </p:nvSpPr>
        <p:spPr>
          <a:xfrm>
            <a:off x="571500" y="2162925"/>
            <a:ext cx="8001000" cy="2406000"/>
          </a:xfrm>
          <a:prstGeom prst="roundRect">
            <a:avLst>
              <a:gd fmla="val 1928" name="adj"/>
            </a:avLst>
          </a:prstGeom>
          <a:noFill/>
          <a:ln>
            <a:noFill/>
          </a:ln>
        </p:spPr>
      </p:sp>
      <p:sp>
        <p:nvSpPr>
          <p:cNvPr id="950" name="Google Shape;950;p134"/>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9pPr>
          </a:lstStyle>
          <a:p/>
        </p:txBody>
      </p:sp>
      <p:sp>
        <p:nvSpPr>
          <p:cNvPr id="951" name="Google Shape;951;p134"/>
          <p:cNvSpPr txBox="1"/>
          <p:nvPr>
            <p:ph idx="1" type="subTitle"/>
          </p:nvPr>
        </p:nvSpPr>
        <p:spPr>
          <a:xfrm>
            <a:off x="4613575"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52" name="Google Shape;952;p134"/>
          <p:cNvSpPr txBox="1"/>
          <p:nvPr>
            <p:ph idx="4" type="subTitle"/>
          </p:nvPr>
        </p:nvSpPr>
        <p:spPr>
          <a:xfrm>
            <a:off x="4613575"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53" name="Google Shape;953;p134"/>
          <p:cNvSpPr txBox="1"/>
          <p:nvPr>
            <p:ph idx="5" type="subTitle"/>
          </p:nvPr>
        </p:nvSpPr>
        <p:spPr>
          <a:xfrm>
            <a:off x="6643100"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54" name="Google Shape;954;p134"/>
          <p:cNvSpPr txBox="1"/>
          <p:nvPr>
            <p:ph idx="6" type="subTitle"/>
          </p:nvPr>
        </p:nvSpPr>
        <p:spPr>
          <a:xfrm>
            <a:off x="6643100"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55" name="Google Shape;955;p134"/>
          <p:cNvSpPr txBox="1"/>
          <p:nvPr>
            <p:ph idx="7" type="subTitle"/>
          </p:nvPr>
        </p:nvSpPr>
        <p:spPr>
          <a:xfrm>
            <a:off x="569775" y="1618642"/>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5– Dark">
  <p:cSld name="TITLE_AND_BODY_1_1_1_1_2">
    <p:bg>
      <p:bgPr>
        <a:solidFill>
          <a:schemeClr val="dk1"/>
        </a:solidFill>
      </p:bgPr>
    </p:bg>
    <p:spTree>
      <p:nvGrpSpPr>
        <p:cNvPr id="956" name="Shape 956"/>
        <p:cNvGrpSpPr/>
        <p:nvPr/>
      </p:nvGrpSpPr>
      <p:grpSpPr>
        <a:xfrm>
          <a:off x="0" y="0"/>
          <a:ext cx="0" cy="0"/>
          <a:chOff x="0" y="0"/>
          <a:chExt cx="0" cy="0"/>
        </a:xfrm>
      </p:grpSpPr>
      <p:sp>
        <p:nvSpPr>
          <p:cNvPr id="957" name="Google Shape;957;p135"/>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958" name="Google Shape;958;p135"/>
          <p:cNvSpPr/>
          <p:nvPr>
            <p:ph idx="2" type="pic"/>
          </p:nvPr>
        </p:nvSpPr>
        <p:spPr>
          <a:xfrm>
            <a:off x="4603750" y="202500"/>
            <a:ext cx="4341600" cy="3688500"/>
          </a:xfrm>
          <a:prstGeom prst="roundRect">
            <a:avLst>
              <a:gd fmla="val 1928" name="adj"/>
            </a:avLst>
          </a:prstGeom>
          <a:noFill/>
          <a:ln>
            <a:noFill/>
          </a:ln>
        </p:spPr>
      </p:sp>
      <p:sp>
        <p:nvSpPr>
          <p:cNvPr id="959" name="Google Shape;959;p135"/>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960" name="Google Shape;960;p135"/>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61" name="Google Shape;961;p135"/>
          <p:cNvSpPr/>
          <p:nvPr/>
        </p:nvSpPr>
        <p:spPr>
          <a:xfrm>
            <a:off x="461450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962" name="Google Shape;962;p135"/>
          <p:cNvSpPr/>
          <p:nvPr/>
        </p:nvSpPr>
        <p:spPr>
          <a:xfrm>
            <a:off x="682765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6– Dark">
  <p:cSld name="TITLE_AND_BODY_1_1_1_1_1_1">
    <p:bg>
      <p:bgPr>
        <a:solidFill>
          <a:schemeClr val="dk1"/>
        </a:solidFill>
      </p:bgPr>
    </p:bg>
    <p:spTree>
      <p:nvGrpSpPr>
        <p:cNvPr id="963" name="Shape 963"/>
        <p:cNvGrpSpPr/>
        <p:nvPr/>
      </p:nvGrpSpPr>
      <p:grpSpPr>
        <a:xfrm>
          <a:off x="0" y="0"/>
          <a:ext cx="0" cy="0"/>
          <a:chOff x="0" y="0"/>
          <a:chExt cx="0" cy="0"/>
        </a:xfrm>
      </p:grpSpPr>
      <p:sp>
        <p:nvSpPr>
          <p:cNvPr id="964" name="Google Shape;964;p136"/>
          <p:cNvSpPr txBox="1"/>
          <p:nvPr>
            <p:ph type="title"/>
          </p:nvPr>
        </p:nvSpPr>
        <p:spPr>
          <a:xfrm>
            <a:off x="5124239"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965" name="Google Shape;965;p136"/>
          <p:cNvSpPr/>
          <p:nvPr>
            <p:ph idx="2" type="pic"/>
          </p:nvPr>
        </p:nvSpPr>
        <p:spPr>
          <a:xfrm>
            <a:off x="198425" y="202500"/>
            <a:ext cx="4341600" cy="4728600"/>
          </a:xfrm>
          <a:prstGeom prst="roundRect">
            <a:avLst>
              <a:gd fmla="val 1928" name="adj"/>
            </a:avLst>
          </a:prstGeom>
          <a:noFill/>
          <a:ln>
            <a:noFill/>
          </a:ln>
        </p:spPr>
      </p:sp>
      <p:sp>
        <p:nvSpPr>
          <p:cNvPr id="966" name="Google Shape;966;p136"/>
          <p:cNvSpPr txBox="1"/>
          <p:nvPr>
            <p:ph idx="3" type="title"/>
          </p:nvPr>
        </p:nvSpPr>
        <p:spPr>
          <a:xfrm>
            <a:off x="5124239"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967" name="Google Shape;967;p136"/>
          <p:cNvSpPr txBox="1"/>
          <p:nvPr>
            <p:ph idx="1" type="subTitle"/>
          </p:nvPr>
        </p:nvSpPr>
        <p:spPr>
          <a:xfrm>
            <a:off x="5122514"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cxnSp>
        <p:nvCxnSpPr>
          <p:cNvPr id="968" name="Google Shape;968;p136"/>
          <p:cNvCxnSpPr/>
          <p:nvPr/>
        </p:nvCxnSpPr>
        <p:spPr>
          <a:xfrm>
            <a:off x="5122525" y="3260766"/>
            <a:ext cx="3480300" cy="0"/>
          </a:xfrm>
          <a:prstGeom prst="straightConnector1">
            <a:avLst/>
          </a:prstGeom>
          <a:noFill/>
          <a:ln cap="flat" cmpd="sng" w="9525">
            <a:solidFill>
              <a:srgbClr val="B7B7B7"/>
            </a:solidFill>
            <a:prstDash val="solid"/>
            <a:round/>
            <a:headEnd len="med" w="med" type="none"/>
            <a:tailEnd len="med" w="med" type="none"/>
          </a:ln>
        </p:spPr>
      </p:cxnSp>
      <p:sp>
        <p:nvSpPr>
          <p:cNvPr id="969" name="Google Shape;969;p136"/>
          <p:cNvSpPr txBox="1"/>
          <p:nvPr>
            <p:ph idx="4" type="subTitle"/>
          </p:nvPr>
        </p:nvSpPr>
        <p:spPr>
          <a:xfrm>
            <a:off x="5122514" y="3529466"/>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970" name="Google Shape;970;p136"/>
          <p:cNvSpPr txBox="1"/>
          <p:nvPr>
            <p:ph idx="5" type="subTitle"/>
          </p:nvPr>
        </p:nvSpPr>
        <p:spPr>
          <a:xfrm>
            <a:off x="5122525" y="3785972"/>
            <a:ext cx="2216400" cy="7830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1pPr>
            <a:lvl2pPr lvl="1">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2pPr>
            <a:lvl3pPr lvl="2">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3pPr>
            <a:lvl4pPr lvl="3">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4pPr>
            <a:lvl5pPr lvl="4">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5pPr>
            <a:lvl6pPr lvl="5">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6pPr>
            <a:lvl7pPr lvl="6">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7pPr>
            <a:lvl8pPr lvl="7">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8pPr>
            <a:lvl9pPr lvl="8">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Light">
  <p:cSld name="TITLE_AND_BODY_1_1_1_1_1_1_1">
    <p:bg>
      <p:bgPr>
        <a:solidFill>
          <a:schemeClr val="dk2"/>
        </a:solidFill>
      </p:bgPr>
    </p:bg>
    <p:spTree>
      <p:nvGrpSpPr>
        <p:cNvPr id="971" name="Shape 971"/>
        <p:cNvGrpSpPr/>
        <p:nvPr/>
      </p:nvGrpSpPr>
      <p:grpSpPr>
        <a:xfrm>
          <a:off x="0" y="0"/>
          <a:ext cx="0" cy="0"/>
          <a:chOff x="0" y="0"/>
          <a:chExt cx="0" cy="0"/>
        </a:xfrm>
      </p:grpSpPr>
      <p:sp>
        <p:nvSpPr>
          <p:cNvPr id="972" name="Google Shape;972;p137"/>
          <p:cNvSpPr/>
          <p:nvPr>
            <p:ph idx="2" type="pic"/>
          </p:nvPr>
        </p:nvSpPr>
        <p:spPr>
          <a:xfrm>
            <a:off x="571500" y="4176350"/>
            <a:ext cx="390900" cy="392700"/>
          </a:xfrm>
          <a:prstGeom prst="roundRect">
            <a:avLst>
              <a:gd fmla="val 9369" name="adj"/>
            </a:avLst>
          </a:prstGeom>
          <a:noFill/>
          <a:ln>
            <a:noFill/>
          </a:ln>
        </p:spPr>
      </p:sp>
      <p:sp>
        <p:nvSpPr>
          <p:cNvPr id="973" name="Google Shape;973;p137"/>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974" name="Google Shape;974;p137"/>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200"/>
              <a:buNone/>
              <a:defRPr sz="1200">
                <a:solidFill>
                  <a:schemeClr val="accent2"/>
                </a:solidFill>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975" name="Google Shape;975;p137"/>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3900"/>
              <a:buFont typeface="Inter Tight"/>
              <a:buNone/>
              <a:defRPr sz="3900">
                <a:latin typeface="Inter Tight"/>
                <a:ea typeface="Inter Tight"/>
                <a:cs typeface="Inter Tight"/>
                <a:sym typeface="Inter Tight"/>
              </a:defRPr>
            </a:lvl1pPr>
            <a:lvl2pPr lvl="1">
              <a:spcBef>
                <a:spcPts val="0"/>
              </a:spcBef>
              <a:spcAft>
                <a:spcPts val="0"/>
              </a:spcAft>
              <a:buSzPts val="3900"/>
              <a:buFont typeface="Inter Tight"/>
              <a:buNone/>
              <a:defRPr sz="3900">
                <a:latin typeface="Inter Tight"/>
                <a:ea typeface="Inter Tight"/>
                <a:cs typeface="Inter Tight"/>
                <a:sym typeface="Inter Tight"/>
              </a:defRPr>
            </a:lvl2pPr>
            <a:lvl3pPr lvl="2">
              <a:spcBef>
                <a:spcPts val="0"/>
              </a:spcBef>
              <a:spcAft>
                <a:spcPts val="0"/>
              </a:spcAft>
              <a:buSzPts val="3900"/>
              <a:buFont typeface="Inter Tight"/>
              <a:buNone/>
              <a:defRPr sz="3900">
                <a:latin typeface="Inter Tight"/>
                <a:ea typeface="Inter Tight"/>
                <a:cs typeface="Inter Tight"/>
                <a:sym typeface="Inter Tight"/>
              </a:defRPr>
            </a:lvl3pPr>
            <a:lvl4pPr lvl="3">
              <a:spcBef>
                <a:spcPts val="0"/>
              </a:spcBef>
              <a:spcAft>
                <a:spcPts val="0"/>
              </a:spcAft>
              <a:buSzPts val="3900"/>
              <a:buFont typeface="Inter Tight"/>
              <a:buNone/>
              <a:defRPr sz="3900">
                <a:latin typeface="Inter Tight"/>
                <a:ea typeface="Inter Tight"/>
                <a:cs typeface="Inter Tight"/>
                <a:sym typeface="Inter Tight"/>
              </a:defRPr>
            </a:lvl4pPr>
            <a:lvl5pPr lvl="4">
              <a:spcBef>
                <a:spcPts val="0"/>
              </a:spcBef>
              <a:spcAft>
                <a:spcPts val="0"/>
              </a:spcAft>
              <a:buSzPts val="3900"/>
              <a:buFont typeface="Inter Tight"/>
              <a:buNone/>
              <a:defRPr sz="3900">
                <a:latin typeface="Inter Tight"/>
                <a:ea typeface="Inter Tight"/>
                <a:cs typeface="Inter Tight"/>
                <a:sym typeface="Inter Tight"/>
              </a:defRPr>
            </a:lvl5pPr>
            <a:lvl6pPr lvl="5">
              <a:spcBef>
                <a:spcPts val="0"/>
              </a:spcBef>
              <a:spcAft>
                <a:spcPts val="0"/>
              </a:spcAft>
              <a:buSzPts val="3900"/>
              <a:buFont typeface="Inter Tight"/>
              <a:buNone/>
              <a:defRPr sz="3900">
                <a:latin typeface="Inter Tight"/>
                <a:ea typeface="Inter Tight"/>
                <a:cs typeface="Inter Tight"/>
                <a:sym typeface="Inter Tight"/>
              </a:defRPr>
            </a:lvl6pPr>
            <a:lvl7pPr lvl="6">
              <a:spcBef>
                <a:spcPts val="0"/>
              </a:spcBef>
              <a:spcAft>
                <a:spcPts val="0"/>
              </a:spcAft>
              <a:buSzPts val="3900"/>
              <a:buFont typeface="Inter Tight"/>
              <a:buNone/>
              <a:defRPr sz="3900">
                <a:latin typeface="Inter Tight"/>
                <a:ea typeface="Inter Tight"/>
                <a:cs typeface="Inter Tight"/>
                <a:sym typeface="Inter Tight"/>
              </a:defRPr>
            </a:lvl7pPr>
            <a:lvl8pPr lvl="7">
              <a:spcBef>
                <a:spcPts val="0"/>
              </a:spcBef>
              <a:spcAft>
                <a:spcPts val="0"/>
              </a:spcAft>
              <a:buSzPts val="3900"/>
              <a:buFont typeface="Inter Tight"/>
              <a:buNone/>
              <a:defRPr sz="3900">
                <a:latin typeface="Inter Tight"/>
                <a:ea typeface="Inter Tight"/>
                <a:cs typeface="Inter Tight"/>
                <a:sym typeface="Inter Tight"/>
              </a:defRPr>
            </a:lvl8pPr>
            <a:lvl9pPr lvl="8">
              <a:spcBef>
                <a:spcPts val="0"/>
              </a:spcBef>
              <a:spcAft>
                <a:spcPts val="0"/>
              </a:spcAft>
              <a:buSzPts val="3900"/>
              <a:buFont typeface="Inter Tight"/>
              <a:buNone/>
              <a:defRPr sz="3900">
                <a:latin typeface="Inter Tight"/>
                <a:ea typeface="Inter Tight"/>
                <a:cs typeface="Inter Tight"/>
                <a:sym typeface="Inter Tight"/>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 Dark">
  <p:cSld name="TITLE_AND_BODY_1_1_1_1_1_1_1_1">
    <p:bg>
      <p:bgPr>
        <a:solidFill>
          <a:schemeClr val="dk1"/>
        </a:solidFill>
      </p:bgPr>
    </p:bg>
    <p:spTree>
      <p:nvGrpSpPr>
        <p:cNvPr id="976" name="Shape 976"/>
        <p:cNvGrpSpPr/>
        <p:nvPr/>
      </p:nvGrpSpPr>
      <p:grpSpPr>
        <a:xfrm>
          <a:off x="0" y="0"/>
          <a:ext cx="0" cy="0"/>
          <a:chOff x="0" y="0"/>
          <a:chExt cx="0" cy="0"/>
        </a:xfrm>
      </p:grpSpPr>
      <p:sp>
        <p:nvSpPr>
          <p:cNvPr id="977" name="Google Shape;977;p138"/>
          <p:cNvSpPr/>
          <p:nvPr>
            <p:ph idx="2" type="pic"/>
          </p:nvPr>
        </p:nvSpPr>
        <p:spPr>
          <a:xfrm>
            <a:off x="571500" y="4176350"/>
            <a:ext cx="390900" cy="392700"/>
          </a:xfrm>
          <a:prstGeom prst="roundRect">
            <a:avLst>
              <a:gd fmla="val 9369" name="adj"/>
            </a:avLst>
          </a:prstGeom>
          <a:noFill/>
          <a:ln>
            <a:noFill/>
          </a:ln>
        </p:spPr>
      </p:sp>
      <p:sp>
        <p:nvSpPr>
          <p:cNvPr id="978" name="Google Shape;978;p138"/>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79" name="Google Shape;979;p138"/>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200"/>
              <a:buNone/>
              <a:defRPr sz="1200">
                <a:solidFill>
                  <a:schemeClr val="accent1"/>
                </a:solidFill>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980" name="Google Shape;980;p138"/>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1pPr>
            <a:lvl2pPr lvl="1">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2pPr>
            <a:lvl3pPr lvl="2">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3pPr>
            <a:lvl4pPr lvl="3">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4pPr>
            <a:lvl5pPr lvl="4">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5pPr>
            <a:lvl6pPr lvl="5">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6pPr>
            <a:lvl7pPr lvl="6">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7pPr>
            <a:lvl8pPr lvl="7">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8pPr>
            <a:lvl9pPr lvl="8">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 Purple">
  <p:cSld name="TITLE_AND_BODY_1_1_1_1_1_1_1_1_1">
    <p:bg>
      <p:bgPr>
        <a:solidFill>
          <a:schemeClr val="accent3"/>
        </a:solidFill>
      </p:bgPr>
    </p:bg>
    <p:spTree>
      <p:nvGrpSpPr>
        <p:cNvPr id="981" name="Shape 981"/>
        <p:cNvGrpSpPr/>
        <p:nvPr/>
      </p:nvGrpSpPr>
      <p:grpSpPr>
        <a:xfrm>
          <a:off x="0" y="0"/>
          <a:ext cx="0" cy="0"/>
          <a:chOff x="0" y="0"/>
          <a:chExt cx="0" cy="0"/>
        </a:xfrm>
      </p:grpSpPr>
      <p:sp>
        <p:nvSpPr>
          <p:cNvPr id="982" name="Google Shape;982;p139"/>
          <p:cNvSpPr/>
          <p:nvPr>
            <p:ph idx="2" type="pic"/>
          </p:nvPr>
        </p:nvSpPr>
        <p:spPr>
          <a:xfrm>
            <a:off x="571500" y="4176350"/>
            <a:ext cx="390900" cy="392700"/>
          </a:xfrm>
          <a:prstGeom prst="roundRect">
            <a:avLst>
              <a:gd fmla="val 9369" name="adj"/>
            </a:avLst>
          </a:prstGeom>
          <a:noFill/>
          <a:ln>
            <a:noFill/>
          </a:ln>
        </p:spPr>
      </p:sp>
      <p:sp>
        <p:nvSpPr>
          <p:cNvPr id="983" name="Google Shape;983;p139"/>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984" name="Google Shape;984;p139"/>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200"/>
              <a:buNone/>
              <a:defRPr sz="1200">
                <a:solidFill>
                  <a:schemeClr val="accent1"/>
                </a:solidFill>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985" name="Google Shape;985;p139"/>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1pPr>
            <a:lvl2pPr lvl="1">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2pPr>
            <a:lvl3pPr lvl="2">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3pPr>
            <a:lvl4pPr lvl="3">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4pPr>
            <a:lvl5pPr lvl="4">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5pPr>
            <a:lvl6pPr lvl="5">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6pPr>
            <a:lvl7pPr lvl="6">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7pPr>
            <a:lvl8pPr lvl="7">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8pPr>
            <a:lvl9pPr lvl="8">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Light">
  <p:cSld name="TITLE_AND_BODY_1_1_1_1_1_1_1_1_1_1">
    <p:bg>
      <p:bgPr>
        <a:solidFill>
          <a:schemeClr val="dk2"/>
        </a:solidFill>
      </p:bgPr>
    </p:bg>
    <p:spTree>
      <p:nvGrpSpPr>
        <p:cNvPr id="986" name="Shape 986"/>
        <p:cNvGrpSpPr/>
        <p:nvPr/>
      </p:nvGrpSpPr>
      <p:grpSpPr>
        <a:xfrm>
          <a:off x="0" y="0"/>
          <a:ext cx="0" cy="0"/>
          <a:chOff x="0" y="0"/>
          <a:chExt cx="0" cy="0"/>
        </a:xfrm>
      </p:grpSpPr>
      <p:sp>
        <p:nvSpPr>
          <p:cNvPr id="987" name="Google Shape;987;p140"/>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988" name="Google Shape;988;p140"/>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989" name="Google Shape;989;p140"/>
          <p:cNvSpPr/>
          <p:nvPr/>
        </p:nvSpPr>
        <p:spPr>
          <a:xfrm>
            <a:off x="957700" y="18242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990" name="Google Shape;990;p140"/>
          <p:cNvSpPr/>
          <p:nvPr/>
        </p:nvSpPr>
        <p:spPr>
          <a:xfrm>
            <a:off x="827900" y="16869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991" name="Google Shape;991;p140"/>
          <p:cNvSpPr/>
          <p:nvPr/>
        </p:nvSpPr>
        <p:spPr>
          <a:xfrm>
            <a:off x="3483375" y="18242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992" name="Google Shape;992;p140"/>
          <p:cNvSpPr/>
          <p:nvPr/>
        </p:nvSpPr>
        <p:spPr>
          <a:xfrm>
            <a:off x="3353575" y="16869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993" name="Google Shape;993;p140"/>
          <p:cNvSpPr/>
          <p:nvPr/>
        </p:nvSpPr>
        <p:spPr>
          <a:xfrm>
            <a:off x="6009050" y="18242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994" name="Google Shape;994;p140"/>
          <p:cNvSpPr/>
          <p:nvPr/>
        </p:nvSpPr>
        <p:spPr>
          <a:xfrm>
            <a:off x="5879250" y="16869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p:cSld name="TITLE_AND_BODY_1_1_1_1_1_1_1_1_1_1_1">
    <p:bg>
      <p:bgPr>
        <a:solidFill>
          <a:schemeClr val="dk1"/>
        </a:solidFill>
      </p:bgPr>
    </p:bg>
    <p:spTree>
      <p:nvGrpSpPr>
        <p:cNvPr id="995" name="Shape 995"/>
        <p:cNvGrpSpPr/>
        <p:nvPr/>
      </p:nvGrpSpPr>
      <p:grpSpPr>
        <a:xfrm>
          <a:off x="0" y="0"/>
          <a:ext cx="0" cy="0"/>
          <a:chOff x="0" y="0"/>
          <a:chExt cx="0" cy="0"/>
        </a:xfrm>
      </p:grpSpPr>
      <p:sp>
        <p:nvSpPr>
          <p:cNvPr id="996" name="Google Shape;996;p141"/>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997" name="Google Shape;997;p141"/>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998" name="Google Shape;998;p141"/>
          <p:cNvSpPr/>
          <p:nvPr/>
        </p:nvSpPr>
        <p:spPr>
          <a:xfrm>
            <a:off x="957700"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999" name="Google Shape;999;p141"/>
          <p:cNvSpPr/>
          <p:nvPr/>
        </p:nvSpPr>
        <p:spPr>
          <a:xfrm>
            <a:off x="827900"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00" name="Google Shape;1000;p141"/>
          <p:cNvSpPr/>
          <p:nvPr/>
        </p:nvSpPr>
        <p:spPr>
          <a:xfrm>
            <a:off x="3483375"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01" name="Google Shape;1001;p141"/>
          <p:cNvSpPr/>
          <p:nvPr/>
        </p:nvSpPr>
        <p:spPr>
          <a:xfrm>
            <a:off x="3353575"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02" name="Google Shape;1002;p141"/>
          <p:cNvSpPr/>
          <p:nvPr/>
        </p:nvSpPr>
        <p:spPr>
          <a:xfrm>
            <a:off x="6009050"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03" name="Google Shape;1003;p141"/>
          <p:cNvSpPr/>
          <p:nvPr/>
        </p:nvSpPr>
        <p:spPr>
          <a:xfrm>
            <a:off x="5879250"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1">
  <p:cSld name="TITLE_AND_BODY_1_1_1_1_1_1_1_1_1_1_1_1">
    <p:bg>
      <p:bgPr>
        <a:solidFill>
          <a:schemeClr val="accent3"/>
        </a:solidFill>
      </p:bgPr>
    </p:bg>
    <p:spTree>
      <p:nvGrpSpPr>
        <p:cNvPr id="1004" name="Shape 1004"/>
        <p:cNvGrpSpPr/>
        <p:nvPr/>
      </p:nvGrpSpPr>
      <p:grpSpPr>
        <a:xfrm>
          <a:off x="0" y="0"/>
          <a:ext cx="0" cy="0"/>
          <a:chOff x="0" y="0"/>
          <a:chExt cx="0" cy="0"/>
        </a:xfrm>
      </p:grpSpPr>
      <p:sp>
        <p:nvSpPr>
          <p:cNvPr id="1005" name="Google Shape;1005;p142"/>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006" name="Google Shape;1006;p142"/>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1007" name="Google Shape;1007;p142"/>
          <p:cNvSpPr/>
          <p:nvPr/>
        </p:nvSpPr>
        <p:spPr>
          <a:xfrm>
            <a:off x="957700"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08" name="Google Shape;1008;p142"/>
          <p:cNvSpPr/>
          <p:nvPr/>
        </p:nvSpPr>
        <p:spPr>
          <a:xfrm>
            <a:off x="827900"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09" name="Google Shape;1009;p142"/>
          <p:cNvSpPr/>
          <p:nvPr/>
        </p:nvSpPr>
        <p:spPr>
          <a:xfrm>
            <a:off x="3483375"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10" name="Google Shape;1010;p142"/>
          <p:cNvSpPr/>
          <p:nvPr/>
        </p:nvSpPr>
        <p:spPr>
          <a:xfrm>
            <a:off x="3353575"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11" name="Google Shape;1011;p142"/>
          <p:cNvSpPr/>
          <p:nvPr/>
        </p:nvSpPr>
        <p:spPr>
          <a:xfrm>
            <a:off x="6009050"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1012" name="Google Shape;1012;p142"/>
          <p:cNvSpPr/>
          <p:nvPr/>
        </p:nvSpPr>
        <p:spPr>
          <a:xfrm>
            <a:off x="5879250"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1 1">
  <p:cSld name="TITLE_AND_BODY_1_1_1_1_1_1_1_1_1_1_1_1_1">
    <p:bg>
      <p:bgPr>
        <a:solidFill>
          <a:schemeClr val="dk2"/>
        </a:solidFill>
      </p:bgPr>
    </p:bg>
    <p:spTree>
      <p:nvGrpSpPr>
        <p:cNvPr id="1013" name="Shape 1013"/>
        <p:cNvGrpSpPr/>
        <p:nvPr/>
      </p:nvGrpSpPr>
      <p:grpSpPr>
        <a:xfrm>
          <a:off x="0" y="0"/>
          <a:ext cx="0" cy="0"/>
          <a:chOff x="0" y="0"/>
          <a:chExt cx="0" cy="0"/>
        </a:xfrm>
      </p:grpSpPr>
      <p:sp>
        <p:nvSpPr>
          <p:cNvPr id="1014" name="Google Shape;1014;p143"/>
          <p:cNvSpPr txBox="1"/>
          <p:nvPr>
            <p:ph type="title"/>
          </p:nvPr>
        </p:nvSpPr>
        <p:spPr>
          <a:xfrm>
            <a:off x="571500" y="795725"/>
            <a:ext cx="43617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015" name="Google Shape;1015;p143"/>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1016" name="Google Shape;1016;p143"/>
          <p:cNvSpPr txBox="1"/>
          <p:nvPr>
            <p:ph idx="1" type="subTitle"/>
          </p:nvPr>
        </p:nvSpPr>
        <p:spPr>
          <a:xfrm>
            <a:off x="569775" y="1296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Light" type="secHead">
  <p:cSld name="SECTION_HEADER">
    <p:spTree>
      <p:nvGrpSpPr>
        <p:cNvPr id="69" name="Shape 69"/>
        <p:cNvGrpSpPr/>
        <p:nvPr/>
      </p:nvGrpSpPr>
      <p:grpSpPr>
        <a:xfrm>
          <a:off x="0" y="0"/>
          <a:ext cx="0" cy="0"/>
          <a:chOff x="0" y="0"/>
          <a:chExt cx="0" cy="0"/>
        </a:xfrm>
      </p:grpSpPr>
      <p:sp>
        <p:nvSpPr>
          <p:cNvPr id="70" name="Google Shape;70;p15"/>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5"/>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rt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rtl="0">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rtl="0">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rtl="0">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rtl="0">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rtl="0">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rtl="0">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rtl="0">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rtl="0">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73" name="Google Shape;73;p15"/>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rtl="0" algn="r">
              <a:spcBef>
                <a:spcPts val="0"/>
              </a:spcBef>
              <a:spcAft>
                <a:spcPts val="0"/>
              </a:spcAft>
              <a:buSzPts val="1400"/>
              <a:buNone/>
              <a:defRPr sz="14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74" name="Google Shape;74;p15"/>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rt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rtl="0">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rtl="0">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rtl="0">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rtl="0">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rtl="0">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rtl="0">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rtl="0">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rtl="0">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75" name="Google Shape;75;p15"/>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rtl="0" algn="r">
              <a:spcBef>
                <a:spcPts val="0"/>
              </a:spcBef>
              <a:spcAft>
                <a:spcPts val="0"/>
              </a:spcAft>
              <a:buSzPts val="1400"/>
              <a:buNone/>
              <a:defRPr sz="14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76" name="Google Shape;76;p15"/>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rt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rtl="0">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rtl="0">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rtl="0">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rtl="0">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rtl="0">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rtl="0">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rtl="0">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rtl="0">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77" name="Google Shape;77;p15"/>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rtl="0" algn="r">
              <a:spcBef>
                <a:spcPts val="0"/>
              </a:spcBef>
              <a:spcAft>
                <a:spcPts val="0"/>
              </a:spcAft>
              <a:buSzPts val="1400"/>
              <a:buNone/>
              <a:defRPr sz="14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78" name="Google Shape;78;p15"/>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rt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rtl="0">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rtl="0">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rtl="0">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rtl="0">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rtl="0">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rtl="0">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rtl="0">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rtl="0">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79" name="Google Shape;79;p15"/>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rtl="0" algn="r">
              <a:spcBef>
                <a:spcPts val="0"/>
              </a:spcBef>
              <a:spcAft>
                <a:spcPts val="0"/>
              </a:spcAft>
              <a:buSzPts val="1400"/>
              <a:buNone/>
              <a:defRPr sz="14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80" name="Google Shape;80;p15"/>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rt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rtl="0">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rtl="0">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rtl="0">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rtl="0">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rtl="0">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rtl="0">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rtl="0">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rtl="0">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1" name="Google Shape;81;p15"/>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rtl="0" algn="r">
              <a:spcBef>
                <a:spcPts val="0"/>
              </a:spcBef>
              <a:spcAft>
                <a:spcPts val="0"/>
              </a:spcAft>
              <a:buSzPts val="1400"/>
              <a:buNone/>
              <a:defRPr sz="14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82" name="Google Shape;82;p15"/>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rt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rtl="0">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rtl="0">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rtl="0">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rtl="0">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rtl="0">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rtl="0">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rtl="0">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rtl="0">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83" name="Google Shape;83;p15"/>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rtl="0" algn="r">
              <a:spcBef>
                <a:spcPts val="0"/>
              </a:spcBef>
              <a:spcAft>
                <a:spcPts val="0"/>
              </a:spcAft>
              <a:buSzPts val="1400"/>
              <a:buNone/>
              <a:defRPr sz="14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1">
  <p:cSld name="TITLE_AND_BODY_1_3">
    <p:spTree>
      <p:nvGrpSpPr>
        <p:cNvPr id="1017" name="Shape 1017"/>
        <p:cNvGrpSpPr/>
        <p:nvPr/>
      </p:nvGrpSpPr>
      <p:grpSpPr>
        <a:xfrm>
          <a:off x="0" y="0"/>
          <a:ext cx="0" cy="0"/>
          <a:chOff x="0" y="0"/>
          <a:chExt cx="0" cy="0"/>
        </a:xfrm>
      </p:grpSpPr>
      <p:sp>
        <p:nvSpPr>
          <p:cNvPr id="1018" name="Google Shape;1018;p1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9" name="Google Shape;1019;p144"/>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020" name="Google Shape;1020;p144"/>
          <p:cNvSpPr/>
          <p:nvPr>
            <p:ph idx="2" type="pic"/>
          </p:nvPr>
        </p:nvSpPr>
        <p:spPr>
          <a:xfrm>
            <a:off x="4603750" y="202500"/>
            <a:ext cx="4341600" cy="4738500"/>
          </a:xfrm>
          <a:prstGeom prst="roundRect">
            <a:avLst>
              <a:gd fmla="val 1928" name="adj"/>
            </a:avLst>
          </a:prstGeom>
          <a:noFill/>
          <a:ln>
            <a:noFill/>
          </a:ln>
        </p:spPr>
      </p:sp>
      <p:sp>
        <p:nvSpPr>
          <p:cNvPr id="1021" name="Google Shape;1021;p144"/>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1022" name="Google Shape;1022;p144"/>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2">
  <p:cSld name="BLANK_1_5">
    <p:bg>
      <p:bgPr>
        <a:solidFill>
          <a:schemeClr val="dk1"/>
        </a:solidFill>
      </p:bgPr>
    </p:bg>
    <p:spTree>
      <p:nvGrpSpPr>
        <p:cNvPr id="1023" name="Shape 1023"/>
        <p:cNvGrpSpPr/>
        <p:nvPr/>
      </p:nvGrpSpPr>
      <p:grpSpPr>
        <a:xfrm>
          <a:off x="0" y="0"/>
          <a:ext cx="0" cy="0"/>
          <a:chOff x="0" y="0"/>
          <a:chExt cx="0" cy="0"/>
        </a:xfrm>
      </p:grpSpPr>
      <p:sp>
        <p:nvSpPr>
          <p:cNvPr id="1024" name="Google Shape;1024;p1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Full - Light 1">
  <p:cSld name="TITLE_1_1_1_1_1_1_1_1_1_1_1_1_1_1_1_2_1_1_1_1_1_1_1_1_1_1">
    <p:bg>
      <p:bgPr>
        <a:solidFill>
          <a:schemeClr val="lt2"/>
        </a:solidFill>
      </p:bgPr>
    </p:bg>
    <p:spTree>
      <p:nvGrpSpPr>
        <p:cNvPr id="1025" name="Shape 1025"/>
        <p:cNvGrpSpPr/>
        <p:nvPr/>
      </p:nvGrpSpPr>
      <p:grpSpPr>
        <a:xfrm>
          <a:off x="0" y="0"/>
          <a:ext cx="0" cy="0"/>
          <a:chOff x="0" y="0"/>
          <a:chExt cx="0" cy="0"/>
        </a:xfrm>
      </p:grpSpPr>
      <p:sp>
        <p:nvSpPr>
          <p:cNvPr id="1026" name="Google Shape;1026;p146"/>
          <p:cNvSpPr txBox="1"/>
          <p:nvPr>
            <p:ph idx="1" type="subTitle"/>
          </p:nvPr>
        </p:nvSpPr>
        <p:spPr>
          <a:xfrm>
            <a:off x="527500" y="474126"/>
            <a:ext cx="6170700" cy="404700"/>
          </a:xfrm>
          <a:prstGeom prst="rect">
            <a:avLst/>
          </a:prstGeom>
        </p:spPr>
        <p:txBody>
          <a:bodyPr anchorCtr="0" anchor="t" bIns="91425" lIns="91425" spcFirstLastPara="1" rIns="91425" wrap="square" tIns="91425">
            <a:spAutoFit/>
          </a:bodyPr>
          <a:lstStyle>
            <a:lvl1pPr lvl="0">
              <a:lnSpc>
                <a:spcPct val="80000"/>
              </a:lnSpc>
              <a:spcBef>
                <a:spcPts val="0"/>
              </a:spcBef>
              <a:spcAft>
                <a:spcPts val="0"/>
              </a:spcAft>
              <a:buSzPts val="2400"/>
              <a:buFont typeface="Poppins SemiBold"/>
              <a:buNone/>
              <a:defRPr sz="2400">
                <a:latin typeface="Poppins SemiBold"/>
                <a:ea typeface="Poppins SemiBold"/>
                <a:cs typeface="Poppins SemiBold"/>
                <a:sym typeface="Poppins SemiBold"/>
              </a:defRPr>
            </a:lvl1pPr>
            <a:lvl2pPr lvl="1">
              <a:spcBef>
                <a:spcPts val="0"/>
              </a:spcBef>
              <a:spcAft>
                <a:spcPts val="0"/>
              </a:spcAft>
              <a:buSzPts val="1000"/>
              <a:buFont typeface="Poppins"/>
              <a:buNone/>
              <a:defRPr sz="1000">
                <a:latin typeface="Poppins"/>
                <a:ea typeface="Poppins"/>
                <a:cs typeface="Poppins"/>
                <a:sym typeface="Poppins"/>
              </a:defRPr>
            </a:lvl2pPr>
            <a:lvl3pPr lvl="2">
              <a:spcBef>
                <a:spcPts val="0"/>
              </a:spcBef>
              <a:spcAft>
                <a:spcPts val="0"/>
              </a:spcAft>
              <a:buSzPts val="1000"/>
              <a:buFont typeface="Poppins"/>
              <a:buNone/>
              <a:defRPr sz="1000">
                <a:latin typeface="Poppins"/>
                <a:ea typeface="Poppins"/>
                <a:cs typeface="Poppins"/>
                <a:sym typeface="Poppins"/>
              </a:defRPr>
            </a:lvl3pPr>
            <a:lvl4pPr lvl="3">
              <a:spcBef>
                <a:spcPts val="0"/>
              </a:spcBef>
              <a:spcAft>
                <a:spcPts val="0"/>
              </a:spcAft>
              <a:buSzPts val="1000"/>
              <a:buFont typeface="Poppins"/>
              <a:buNone/>
              <a:defRPr sz="1000">
                <a:latin typeface="Poppins"/>
                <a:ea typeface="Poppins"/>
                <a:cs typeface="Poppins"/>
                <a:sym typeface="Poppins"/>
              </a:defRPr>
            </a:lvl4pPr>
            <a:lvl5pPr lvl="4">
              <a:spcBef>
                <a:spcPts val="0"/>
              </a:spcBef>
              <a:spcAft>
                <a:spcPts val="0"/>
              </a:spcAft>
              <a:buSzPts val="1000"/>
              <a:buFont typeface="Poppins"/>
              <a:buNone/>
              <a:defRPr sz="1000">
                <a:latin typeface="Poppins"/>
                <a:ea typeface="Poppins"/>
                <a:cs typeface="Poppins"/>
                <a:sym typeface="Poppins"/>
              </a:defRPr>
            </a:lvl5pPr>
            <a:lvl6pPr lvl="5">
              <a:spcBef>
                <a:spcPts val="0"/>
              </a:spcBef>
              <a:spcAft>
                <a:spcPts val="0"/>
              </a:spcAft>
              <a:buSzPts val="1000"/>
              <a:buFont typeface="Poppins"/>
              <a:buNone/>
              <a:defRPr sz="1000">
                <a:latin typeface="Poppins"/>
                <a:ea typeface="Poppins"/>
                <a:cs typeface="Poppins"/>
                <a:sym typeface="Poppins"/>
              </a:defRPr>
            </a:lvl6pPr>
            <a:lvl7pPr lvl="6">
              <a:spcBef>
                <a:spcPts val="0"/>
              </a:spcBef>
              <a:spcAft>
                <a:spcPts val="0"/>
              </a:spcAft>
              <a:buSzPts val="1000"/>
              <a:buFont typeface="Poppins"/>
              <a:buNone/>
              <a:defRPr sz="1000">
                <a:latin typeface="Poppins"/>
                <a:ea typeface="Poppins"/>
                <a:cs typeface="Poppins"/>
                <a:sym typeface="Poppins"/>
              </a:defRPr>
            </a:lvl7pPr>
            <a:lvl8pPr lvl="7">
              <a:spcBef>
                <a:spcPts val="0"/>
              </a:spcBef>
              <a:spcAft>
                <a:spcPts val="0"/>
              </a:spcAft>
              <a:buSzPts val="1000"/>
              <a:buFont typeface="Poppins"/>
              <a:buNone/>
              <a:defRPr sz="1000">
                <a:latin typeface="Poppins"/>
                <a:ea typeface="Poppins"/>
                <a:cs typeface="Poppins"/>
                <a:sym typeface="Poppins"/>
              </a:defRPr>
            </a:lvl8pPr>
            <a:lvl9pPr lvl="8">
              <a:spcBef>
                <a:spcPts val="0"/>
              </a:spcBef>
              <a:spcAft>
                <a:spcPts val="0"/>
              </a:spcAft>
              <a:buSzPts val="1000"/>
              <a:buFont typeface="Poppins"/>
              <a:buNone/>
              <a:defRPr sz="1000">
                <a:latin typeface="Poppins"/>
                <a:ea typeface="Poppins"/>
                <a:cs typeface="Poppins"/>
                <a:sym typeface="Poppins"/>
              </a:defRPr>
            </a:lvl9pPr>
          </a:lstStyle>
          <a:p/>
        </p:txBody>
      </p:sp>
      <p:sp>
        <p:nvSpPr>
          <p:cNvPr id="1027" name="Google Shape;1027;p146"/>
          <p:cNvSpPr txBox="1"/>
          <p:nvPr>
            <p:ph idx="2" type="subTitle"/>
          </p:nvPr>
        </p:nvSpPr>
        <p:spPr>
          <a:xfrm>
            <a:off x="527500" y="1160475"/>
            <a:ext cx="3119400" cy="511800"/>
          </a:xfrm>
          <a:prstGeom prst="rect">
            <a:avLst/>
          </a:prstGeom>
        </p:spPr>
        <p:txBody>
          <a:bodyPr anchorCtr="0" anchor="t" bIns="91425" lIns="91425" spcFirstLastPara="1" rIns="91425" wrap="square" tIns="91425">
            <a:spAutoFit/>
          </a:bodyPr>
          <a:lstStyle>
            <a:lvl1pPr lvl="0">
              <a:lnSpc>
                <a:spcPct val="150000"/>
              </a:lnSpc>
              <a:spcBef>
                <a:spcPts val="0"/>
              </a:spcBef>
              <a:spcAft>
                <a:spcPts val="0"/>
              </a:spcAft>
              <a:buSzPts val="1000"/>
              <a:buFont typeface="Poppins Light"/>
              <a:buNone/>
              <a:defRPr sz="1000">
                <a:latin typeface="Poppins Light"/>
                <a:ea typeface="Poppins Light"/>
                <a:cs typeface="Poppins Light"/>
                <a:sym typeface="Poppins Light"/>
              </a:defRPr>
            </a:lvl1pPr>
            <a:lvl2pPr lvl="1">
              <a:lnSpc>
                <a:spcPct val="150000"/>
              </a:lnSpc>
              <a:spcBef>
                <a:spcPts val="0"/>
              </a:spcBef>
              <a:spcAft>
                <a:spcPts val="0"/>
              </a:spcAft>
              <a:buSzPts val="1000"/>
              <a:buFont typeface="Poppins"/>
              <a:buNone/>
              <a:defRPr sz="1000">
                <a:latin typeface="Poppins"/>
                <a:ea typeface="Poppins"/>
                <a:cs typeface="Poppins"/>
                <a:sym typeface="Poppins"/>
              </a:defRPr>
            </a:lvl2pPr>
            <a:lvl3pPr lvl="2">
              <a:lnSpc>
                <a:spcPct val="150000"/>
              </a:lnSpc>
              <a:spcBef>
                <a:spcPts val="0"/>
              </a:spcBef>
              <a:spcAft>
                <a:spcPts val="0"/>
              </a:spcAft>
              <a:buSzPts val="1000"/>
              <a:buFont typeface="Poppins"/>
              <a:buNone/>
              <a:defRPr sz="1000">
                <a:latin typeface="Poppins"/>
                <a:ea typeface="Poppins"/>
                <a:cs typeface="Poppins"/>
                <a:sym typeface="Poppins"/>
              </a:defRPr>
            </a:lvl3pPr>
            <a:lvl4pPr lvl="3">
              <a:lnSpc>
                <a:spcPct val="150000"/>
              </a:lnSpc>
              <a:spcBef>
                <a:spcPts val="0"/>
              </a:spcBef>
              <a:spcAft>
                <a:spcPts val="0"/>
              </a:spcAft>
              <a:buSzPts val="1000"/>
              <a:buFont typeface="Poppins"/>
              <a:buNone/>
              <a:defRPr sz="1000">
                <a:latin typeface="Poppins"/>
                <a:ea typeface="Poppins"/>
                <a:cs typeface="Poppins"/>
                <a:sym typeface="Poppins"/>
              </a:defRPr>
            </a:lvl4pPr>
            <a:lvl5pPr lvl="4">
              <a:lnSpc>
                <a:spcPct val="150000"/>
              </a:lnSpc>
              <a:spcBef>
                <a:spcPts val="0"/>
              </a:spcBef>
              <a:spcAft>
                <a:spcPts val="0"/>
              </a:spcAft>
              <a:buSzPts val="1000"/>
              <a:buFont typeface="Poppins"/>
              <a:buNone/>
              <a:defRPr sz="1000">
                <a:latin typeface="Poppins"/>
                <a:ea typeface="Poppins"/>
                <a:cs typeface="Poppins"/>
                <a:sym typeface="Poppins"/>
              </a:defRPr>
            </a:lvl5pPr>
            <a:lvl6pPr lvl="5">
              <a:lnSpc>
                <a:spcPct val="150000"/>
              </a:lnSpc>
              <a:spcBef>
                <a:spcPts val="0"/>
              </a:spcBef>
              <a:spcAft>
                <a:spcPts val="0"/>
              </a:spcAft>
              <a:buSzPts val="1000"/>
              <a:buFont typeface="Poppins"/>
              <a:buNone/>
              <a:defRPr sz="1000">
                <a:latin typeface="Poppins"/>
                <a:ea typeface="Poppins"/>
                <a:cs typeface="Poppins"/>
                <a:sym typeface="Poppins"/>
              </a:defRPr>
            </a:lvl6pPr>
            <a:lvl7pPr lvl="6">
              <a:lnSpc>
                <a:spcPct val="150000"/>
              </a:lnSpc>
              <a:spcBef>
                <a:spcPts val="0"/>
              </a:spcBef>
              <a:spcAft>
                <a:spcPts val="0"/>
              </a:spcAft>
              <a:buSzPts val="1000"/>
              <a:buFont typeface="Poppins"/>
              <a:buNone/>
              <a:defRPr sz="1000">
                <a:latin typeface="Poppins"/>
                <a:ea typeface="Poppins"/>
                <a:cs typeface="Poppins"/>
                <a:sym typeface="Poppins"/>
              </a:defRPr>
            </a:lvl7pPr>
            <a:lvl8pPr lvl="7">
              <a:lnSpc>
                <a:spcPct val="150000"/>
              </a:lnSpc>
              <a:spcBef>
                <a:spcPts val="0"/>
              </a:spcBef>
              <a:spcAft>
                <a:spcPts val="0"/>
              </a:spcAft>
              <a:buSzPts val="1000"/>
              <a:buFont typeface="Poppins"/>
              <a:buNone/>
              <a:defRPr sz="1000">
                <a:latin typeface="Poppins"/>
                <a:ea typeface="Poppins"/>
                <a:cs typeface="Poppins"/>
                <a:sym typeface="Poppins"/>
              </a:defRPr>
            </a:lvl8pPr>
            <a:lvl9pPr lvl="8">
              <a:lnSpc>
                <a:spcPct val="150000"/>
              </a:lnSpc>
              <a:spcBef>
                <a:spcPts val="0"/>
              </a:spcBef>
              <a:spcAft>
                <a:spcPts val="0"/>
              </a:spcAft>
              <a:buSzPts val="1000"/>
              <a:buFont typeface="Poppins"/>
              <a:buNone/>
              <a:defRPr sz="1000">
                <a:latin typeface="Poppins"/>
                <a:ea typeface="Poppins"/>
                <a:cs typeface="Poppins"/>
                <a:sym typeface="Poppins"/>
              </a:defRPr>
            </a:lvl9pPr>
          </a:lstStyle>
          <a:p/>
        </p:txBody>
      </p:sp>
      <p:sp>
        <p:nvSpPr>
          <p:cNvPr id="1028" name="Google Shape;1028;p146"/>
          <p:cNvSpPr txBox="1"/>
          <p:nvPr>
            <p:ph idx="3" type="subTitle"/>
          </p:nvPr>
        </p:nvSpPr>
        <p:spPr>
          <a:xfrm>
            <a:off x="527500" y="868242"/>
            <a:ext cx="3568500" cy="404700"/>
          </a:xfrm>
          <a:prstGeom prst="rect">
            <a:avLst/>
          </a:prstGeom>
        </p:spPr>
        <p:txBody>
          <a:bodyPr anchorCtr="0" anchor="t" bIns="91425" lIns="91425" spcFirstLastPara="1" rIns="91425" wrap="square" tIns="91425">
            <a:spAutoFit/>
          </a:bodyPr>
          <a:lstStyle>
            <a:lvl1pPr lvl="0">
              <a:spcBef>
                <a:spcPts val="0"/>
              </a:spcBef>
              <a:spcAft>
                <a:spcPts val="0"/>
              </a:spcAft>
              <a:buSzPts val="1200"/>
              <a:buFont typeface="Poppins SemiBold"/>
              <a:buNone/>
              <a:defRPr sz="1200">
                <a:latin typeface="Poppins SemiBold"/>
                <a:ea typeface="Poppins SemiBold"/>
                <a:cs typeface="Poppins SemiBold"/>
                <a:sym typeface="Poppins SemiBold"/>
              </a:defRPr>
            </a:lvl1pPr>
            <a:lvl2pPr lvl="1">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29" name="Shape 1029"/>
        <p:cNvGrpSpPr/>
        <p:nvPr/>
      </p:nvGrpSpPr>
      <p:grpSpPr>
        <a:xfrm>
          <a:off x="0" y="0"/>
          <a:ext cx="0" cy="0"/>
          <a:chOff x="0" y="0"/>
          <a:chExt cx="0" cy="0"/>
        </a:xfrm>
      </p:grpSpPr>
      <p:sp>
        <p:nvSpPr>
          <p:cNvPr id="1030" name="Google Shape;1030;p14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31" name="Google Shape;1031;p14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32" name="Google Shape;1032;p1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 White">
  <p:cSld name="TITLE_AND_BODY_1_1_3">
    <p:bg>
      <p:bgPr>
        <a:solidFill>
          <a:schemeClr val="lt2"/>
        </a:solidFill>
      </p:bgPr>
    </p:bg>
    <p:spTree>
      <p:nvGrpSpPr>
        <p:cNvPr id="1033" name="Shape 1033"/>
        <p:cNvGrpSpPr/>
        <p:nvPr/>
      </p:nvGrpSpPr>
      <p:grpSpPr>
        <a:xfrm>
          <a:off x="0" y="0"/>
          <a:ext cx="0" cy="0"/>
          <a:chOff x="0" y="0"/>
          <a:chExt cx="0" cy="0"/>
        </a:xfrm>
      </p:grpSpPr>
      <p:sp>
        <p:nvSpPr>
          <p:cNvPr id="1034" name="Google Shape;1034;p148"/>
          <p:cNvSpPr txBox="1"/>
          <p:nvPr>
            <p:ph idx="1" type="subTitle"/>
          </p:nvPr>
        </p:nvSpPr>
        <p:spPr>
          <a:xfrm>
            <a:off x="569775" y="840811"/>
            <a:ext cx="6170700" cy="356400"/>
          </a:xfrm>
          <a:prstGeom prst="rect">
            <a:avLst/>
          </a:prstGeom>
          <a:noFill/>
          <a:ln>
            <a:noFill/>
          </a:ln>
        </p:spPr>
        <p:txBody>
          <a:bodyPr anchorCtr="0" anchor="t" bIns="0" lIns="0" spcFirstLastPara="1" rIns="0" wrap="square" tIns="0">
            <a:spAutoFit/>
          </a:bodyPr>
          <a:lstStyle>
            <a:lvl1pPr lvl="0" marR="0" algn="l">
              <a:lnSpc>
                <a:spcPct val="80000"/>
              </a:lnSpc>
              <a:spcBef>
                <a:spcPts val="0"/>
              </a:spcBef>
              <a:spcAft>
                <a:spcPts val="0"/>
              </a:spcAft>
              <a:buClr>
                <a:schemeClr val="dk1"/>
              </a:buClr>
              <a:buSzPts val="2400"/>
              <a:buFont typeface="Inter Tight Medium"/>
              <a:buNone/>
              <a:defRPr b="0" i="0" sz="2400" u="none" cap="none" strike="noStrike">
                <a:solidFill>
                  <a:schemeClr val="dk1"/>
                </a:solidFill>
                <a:latin typeface="Inter Tight Medium"/>
                <a:ea typeface="Inter Tight Medium"/>
                <a:cs typeface="Inter Tight Medium"/>
                <a:sym typeface="Inter Tight Medium"/>
              </a:defRPr>
            </a:lvl1pPr>
            <a:lvl2pPr lvl="1"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9pPr>
          </a:lstStyle>
          <a:p/>
        </p:txBody>
      </p:sp>
      <p:sp>
        <p:nvSpPr>
          <p:cNvPr id="1035" name="Google Shape;1035;p148"/>
          <p:cNvSpPr txBox="1"/>
          <p:nvPr>
            <p:ph idx="2" type="subTitle"/>
          </p:nvPr>
        </p:nvSpPr>
        <p:spPr>
          <a:xfrm>
            <a:off x="569775" y="1222165"/>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1pPr>
            <a:lvl2pPr lvl="1"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9pPr>
          </a:lstStyle>
          <a:p/>
        </p:txBody>
      </p:sp>
      <p:sp>
        <p:nvSpPr>
          <p:cNvPr id="1036" name="Google Shape;1036;p148"/>
          <p:cNvSpPr txBox="1"/>
          <p:nvPr>
            <p:ph idx="3" type="subTitle"/>
          </p:nvPr>
        </p:nvSpPr>
        <p:spPr>
          <a:xfrm>
            <a:off x="569775" y="570328"/>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accent1"/>
              </a:buClr>
              <a:buSzPts val="1200"/>
              <a:buFont typeface="Inter Tight SemiBold"/>
              <a:buNone/>
              <a:defRPr b="0" i="0" sz="1200" u="none" cap="none" strike="noStrike">
                <a:solidFill>
                  <a:schemeClr val="accent1"/>
                </a:solidFill>
                <a:latin typeface="Inter Tight SemiBold"/>
                <a:ea typeface="Inter Tight SemiBold"/>
                <a:cs typeface="Inter Tight SemiBold"/>
                <a:sym typeface="Inter Tight SemiBold"/>
              </a:defRPr>
            </a:lvl1pPr>
            <a:lvl2pPr lvl="1"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2pPr>
            <a:lvl3pPr lvl="2"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3pPr>
            <a:lvl4pPr lvl="3"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4pPr>
            <a:lvl5pPr lvl="4"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5pPr>
            <a:lvl6pPr lvl="5"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6pPr>
            <a:lvl7pPr lvl="6"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7pPr>
            <a:lvl8pPr lvl="7"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8pPr>
            <a:lvl9pPr lvl="8"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359">
          <p15:clr>
            <a:srgbClr val="E46962"/>
          </p15:clr>
        </p15:guide>
        <p15:guide id="2" orient="horz" pos="359">
          <p15:clr>
            <a:srgbClr val="E46962"/>
          </p15:clr>
        </p15:guide>
        <p15:guide id="3" orient="horz" pos="2881">
          <p15:clr>
            <a:srgbClr val="E46962"/>
          </p15:clr>
        </p15:guide>
        <p15:guide id="4" pos="5401">
          <p15:clr>
            <a:srgbClr val="E46962"/>
          </p15:clr>
        </p15:guide>
      </p15:sldGuideLst>
    </p:ext>
  </p:extLst>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Full - Dark 1">
  <p:cSld name="TITLE_1_1_1_1_1_1_1_1_1_1_1_1_1_1_1_1_1_1_1_1_1_1_1_1_1_1_1">
    <p:bg>
      <p:bgPr>
        <a:solidFill>
          <a:schemeClr val="dk1"/>
        </a:solidFill>
      </p:bgPr>
    </p:bg>
    <p:spTree>
      <p:nvGrpSpPr>
        <p:cNvPr id="1037" name="Shape 1037"/>
        <p:cNvGrpSpPr/>
        <p:nvPr/>
      </p:nvGrpSpPr>
      <p:grpSpPr>
        <a:xfrm>
          <a:off x="0" y="0"/>
          <a:ext cx="0" cy="0"/>
          <a:chOff x="0" y="0"/>
          <a:chExt cx="0" cy="0"/>
        </a:xfrm>
      </p:grpSpPr>
      <p:sp>
        <p:nvSpPr>
          <p:cNvPr id="1038" name="Google Shape;1038;p149"/>
          <p:cNvSpPr txBox="1"/>
          <p:nvPr>
            <p:ph idx="1" type="subTitle"/>
          </p:nvPr>
        </p:nvSpPr>
        <p:spPr>
          <a:xfrm>
            <a:off x="527500" y="474126"/>
            <a:ext cx="6170700" cy="404700"/>
          </a:xfrm>
          <a:prstGeom prst="rect">
            <a:avLst/>
          </a:prstGeom>
        </p:spPr>
        <p:txBody>
          <a:bodyPr anchorCtr="0" anchor="t" bIns="91425" lIns="91425" spcFirstLastPara="1" rIns="91425" wrap="square" tIns="91425">
            <a:spAutoFit/>
          </a:bodyPr>
          <a:lstStyle>
            <a:lvl1pPr lvl="0">
              <a:lnSpc>
                <a:spcPct val="80000"/>
              </a:lnSpc>
              <a:spcBef>
                <a:spcPts val="0"/>
              </a:spcBef>
              <a:spcAft>
                <a:spcPts val="0"/>
              </a:spcAft>
              <a:buClr>
                <a:schemeClr val="lt1"/>
              </a:buClr>
              <a:buSzPts val="2400"/>
              <a:buFont typeface="Poppins SemiBold"/>
              <a:buNone/>
              <a:defRPr sz="24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2pPr>
            <a:lvl3pPr lvl="2">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3pPr>
            <a:lvl4pPr lvl="3">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4pPr>
            <a:lvl5pPr lvl="4">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5pPr>
            <a:lvl6pPr lvl="5">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6pPr>
            <a:lvl7pPr lvl="6">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7pPr>
            <a:lvl8pPr lvl="7">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8pPr>
            <a:lvl9pPr lvl="8">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9pPr>
          </a:lstStyle>
          <a:p/>
        </p:txBody>
      </p:sp>
      <p:sp>
        <p:nvSpPr>
          <p:cNvPr id="1039" name="Google Shape;1039;p149"/>
          <p:cNvSpPr txBox="1"/>
          <p:nvPr>
            <p:ph idx="2" type="subTitle"/>
          </p:nvPr>
        </p:nvSpPr>
        <p:spPr>
          <a:xfrm>
            <a:off x="527500" y="1160475"/>
            <a:ext cx="3119400" cy="511800"/>
          </a:xfrm>
          <a:prstGeom prst="rect">
            <a:avLst/>
          </a:prstGeom>
        </p:spPr>
        <p:txBody>
          <a:bodyPr anchorCtr="0" anchor="t" bIns="91425" lIns="91425" spcFirstLastPara="1" rIns="91425" wrap="square" tIns="91425">
            <a:spAutoFit/>
          </a:bodyPr>
          <a:lstStyle>
            <a:lvl1pPr lvl="0">
              <a:lnSpc>
                <a:spcPct val="150000"/>
              </a:lnSpc>
              <a:spcBef>
                <a:spcPts val="0"/>
              </a:spcBef>
              <a:spcAft>
                <a:spcPts val="0"/>
              </a:spcAft>
              <a:buClr>
                <a:schemeClr val="lt1"/>
              </a:buClr>
              <a:buSzPts val="1000"/>
              <a:buFont typeface="Poppins Light"/>
              <a:buNone/>
              <a:defRPr sz="1000">
                <a:solidFill>
                  <a:schemeClr val="lt1"/>
                </a:solidFill>
                <a:latin typeface="Poppins Light"/>
                <a:ea typeface="Poppins Light"/>
                <a:cs typeface="Poppins Light"/>
                <a:sym typeface="Poppins Light"/>
              </a:defRPr>
            </a:lvl1pPr>
            <a:lvl2pPr lvl="1">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2pPr>
            <a:lvl3pPr lvl="2">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3pPr>
            <a:lvl4pPr lvl="3">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4pPr>
            <a:lvl5pPr lvl="4">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5pPr>
            <a:lvl6pPr lvl="5">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6pPr>
            <a:lvl7pPr lvl="6">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7pPr>
            <a:lvl8pPr lvl="7">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8pPr>
            <a:lvl9pPr lvl="8">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9pPr>
          </a:lstStyle>
          <a:p/>
        </p:txBody>
      </p:sp>
      <p:sp>
        <p:nvSpPr>
          <p:cNvPr id="1040" name="Google Shape;1040;p149"/>
          <p:cNvSpPr txBox="1"/>
          <p:nvPr>
            <p:ph idx="3" type="subTitle"/>
          </p:nvPr>
        </p:nvSpPr>
        <p:spPr>
          <a:xfrm>
            <a:off x="527500" y="868242"/>
            <a:ext cx="3568500" cy="4047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200"/>
              <a:buFont typeface="Poppins SemiBold"/>
              <a:buNone/>
              <a:defRPr sz="12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2 Text 1">
  <p:cSld name="TITLE_1_1_1_1_1_2">
    <p:bg>
      <p:bgPr>
        <a:solidFill>
          <a:schemeClr val="accent3"/>
        </a:solidFill>
      </p:bgPr>
    </p:bg>
    <p:spTree>
      <p:nvGrpSpPr>
        <p:cNvPr id="1041" name="Shape 1041"/>
        <p:cNvGrpSpPr/>
        <p:nvPr/>
      </p:nvGrpSpPr>
      <p:grpSpPr>
        <a:xfrm>
          <a:off x="0" y="0"/>
          <a:ext cx="0" cy="0"/>
          <a:chOff x="0" y="0"/>
          <a:chExt cx="0" cy="0"/>
        </a:xfrm>
      </p:grpSpPr>
      <p:pic>
        <p:nvPicPr>
          <p:cNvPr id="1042" name="Google Shape;1042;p150"/>
          <p:cNvPicPr preferRelativeResize="0"/>
          <p:nvPr/>
        </p:nvPicPr>
        <p:blipFill>
          <a:blip r:embed="rId2">
            <a:alphaModFix/>
          </a:blip>
          <a:stretch>
            <a:fillRect/>
          </a:stretch>
        </p:blipFill>
        <p:spPr>
          <a:xfrm>
            <a:off x="0" y="0"/>
            <a:ext cx="9143997" cy="5143496"/>
          </a:xfrm>
          <a:prstGeom prst="rect">
            <a:avLst/>
          </a:prstGeom>
          <a:noFill/>
          <a:ln>
            <a:noFill/>
          </a:ln>
        </p:spPr>
      </p:pic>
      <p:sp>
        <p:nvSpPr>
          <p:cNvPr id="1043" name="Google Shape;1043;p150"/>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1044" name="Google Shape;1044;p150"/>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1045" name="Google Shape;1045;p150"/>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Full - Light Intro">
  <p:cSld name="TITLE_1_1_1_1_1_1_1_1_1_1_1_1_1_1_1_2_1_1_1_1_1_1_1_1_1_1_2">
    <p:bg>
      <p:bgPr>
        <a:solidFill>
          <a:schemeClr val="lt2"/>
        </a:solidFill>
      </p:bgPr>
    </p:bg>
    <p:spTree>
      <p:nvGrpSpPr>
        <p:cNvPr id="1046" name="Shape 1046"/>
        <p:cNvGrpSpPr/>
        <p:nvPr/>
      </p:nvGrpSpPr>
      <p:grpSpPr>
        <a:xfrm>
          <a:off x="0" y="0"/>
          <a:ext cx="0" cy="0"/>
          <a:chOff x="0" y="0"/>
          <a:chExt cx="0" cy="0"/>
        </a:xfrm>
      </p:grpSpPr>
      <p:sp>
        <p:nvSpPr>
          <p:cNvPr id="1047" name="Google Shape;1047;p151"/>
          <p:cNvSpPr txBox="1"/>
          <p:nvPr>
            <p:ph idx="1" type="subTitle"/>
          </p:nvPr>
        </p:nvSpPr>
        <p:spPr>
          <a:xfrm>
            <a:off x="527500" y="474126"/>
            <a:ext cx="6170700" cy="404700"/>
          </a:xfrm>
          <a:prstGeom prst="rect">
            <a:avLst/>
          </a:prstGeom>
        </p:spPr>
        <p:txBody>
          <a:bodyPr anchorCtr="0" anchor="t" bIns="91425" lIns="91425" spcFirstLastPara="1" rIns="91425" wrap="square" tIns="91425">
            <a:spAutoFit/>
          </a:bodyPr>
          <a:lstStyle>
            <a:lvl1pPr lvl="0">
              <a:lnSpc>
                <a:spcPct val="80000"/>
              </a:lnSpc>
              <a:spcBef>
                <a:spcPts val="0"/>
              </a:spcBef>
              <a:spcAft>
                <a:spcPts val="0"/>
              </a:spcAft>
              <a:buSzPts val="2400"/>
              <a:buFont typeface="Poppins SemiBold"/>
              <a:buNone/>
              <a:defRPr sz="2400">
                <a:latin typeface="Poppins SemiBold"/>
                <a:ea typeface="Poppins SemiBold"/>
                <a:cs typeface="Poppins SemiBold"/>
                <a:sym typeface="Poppins SemiBold"/>
              </a:defRPr>
            </a:lvl1pPr>
            <a:lvl2pPr lvl="1">
              <a:spcBef>
                <a:spcPts val="0"/>
              </a:spcBef>
              <a:spcAft>
                <a:spcPts val="0"/>
              </a:spcAft>
              <a:buSzPts val="1000"/>
              <a:buFont typeface="Poppins"/>
              <a:buNone/>
              <a:defRPr sz="1000">
                <a:latin typeface="Poppins"/>
                <a:ea typeface="Poppins"/>
                <a:cs typeface="Poppins"/>
                <a:sym typeface="Poppins"/>
              </a:defRPr>
            </a:lvl2pPr>
            <a:lvl3pPr lvl="2">
              <a:spcBef>
                <a:spcPts val="0"/>
              </a:spcBef>
              <a:spcAft>
                <a:spcPts val="0"/>
              </a:spcAft>
              <a:buSzPts val="1000"/>
              <a:buFont typeface="Poppins"/>
              <a:buNone/>
              <a:defRPr sz="1000">
                <a:latin typeface="Poppins"/>
                <a:ea typeface="Poppins"/>
                <a:cs typeface="Poppins"/>
                <a:sym typeface="Poppins"/>
              </a:defRPr>
            </a:lvl3pPr>
            <a:lvl4pPr lvl="3">
              <a:spcBef>
                <a:spcPts val="0"/>
              </a:spcBef>
              <a:spcAft>
                <a:spcPts val="0"/>
              </a:spcAft>
              <a:buSzPts val="1000"/>
              <a:buFont typeface="Poppins"/>
              <a:buNone/>
              <a:defRPr sz="1000">
                <a:latin typeface="Poppins"/>
                <a:ea typeface="Poppins"/>
                <a:cs typeface="Poppins"/>
                <a:sym typeface="Poppins"/>
              </a:defRPr>
            </a:lvl4pPr>
            <a:lvl5pPr lvl="4">
              <a:spcBef>
                <a:spcPts val="0"/>
              </a:spcBef>
              <a:spcAft>
                <a:spcPts val="0"/>
              </a:spcAft>
              <a:buSzPts val="1000"/>
              <a:buFont typeface="Poppins"/>
              <a:buNone/>
              <a:defRPr sz="1000">
                <a:latin typeface="Poppins"/>
                <a:ea typeface="Poppins"/>
                <a:cs typeface="Poppins"/>
                <a:sym typeface="Poppins"/>
              </a:defRPr>
            </a:lvl5pPr>
            <a:lvl6pPr lvl="5">
              <a:spcBef>
                <a:spcPts val="0"/>
              </a:spcBef>
              <a:spcAft>
                <a:spcPts val="0"/>
              </a:spcAft>
              <a:buSzPts val="1000"/>
              <a:buFont typeface="Poppins"/>
              <a:buNone/>
              <a:defRPr sz="1000">
                <a:latin typeface="Poppins"/>
                <a:ea typeface="Poppins"/>
                <a:cs typeface="Poppins"/>
                <a:sym typeface="Poppins"/>
              </a:defRPr>
            </a:lvl6pPr>
            <a:lvl7pPr lvl="6">
              <a:spcBef>
                <a:spcPts val="0"/>
              </a:spcBef>
              <a:spcAft>
                <a:spcPts val="0"/>
              </a:spcAft>
              <a:buSzPts val="1000"/>
              <a:buFont typeface="Poppins"/>
              <a:buNone/>
              <a:defRPr sz="1000">
                <a:latin typeface="Poppins"/>
                <a:ea typeface="Poppins"/>
                <a:cs typeface="Poppins"/>
                <a:sym typeface="Poppins"/>
              </a:defRPr>
            </a:lvl7pPr>
            <a:lvl8pPr lvl="7">
              <a:spcBef>
                <a:spcPts val="0"/>
              </a:spcBef>
              <a:spcAft>
                <a:spcPts val="0"/>
              </a:spcAft>
              <a:buSzPts val="1000"/>
              <a:buFont typeface="Poppins"/>
              <a:buNone/>
              <a:defRPr sz="1000">
                <a:latin typeface="Poppins"/>
                <a:ea typeface="Poppins"/>
                <a:cs typeface="Poppins"/>
                <a:sym typeface="Poppins"/>
              </a:defRPr>
            </a:lvl8pPr>
            <a:lvl9pPr lvl="8">
              <a:spcBef>
                <a:spcPts val="0"/>
              </a:spcBef>
              <a:spcAft>
                <a:spcPts val="0"/>
              </a:spcAft>
              <a:buSzPts val="1000"/>
              <a:buFont typeface="Poppins"/>
              <a:buNone/>
              <a:defRPr sz="1000">
                <a:latin typeface="Poppins"/>
                <a:ea typeface="Poppins"/>
                <a:cs typeface="Poppins"/>
                <a:sym typeface="Poppins"/>
              </a:defRPr>
            </a:lvl9pPr>
          </a:lstStyle>
          <a:p/>
        </p:txBody>
      </p:sp>
      <p:sp>
        <p:nvSpPr>
          <p:cNvPr id="1048" name="Google Shape;1048;p151"/>
          <p:cNvSpPr txBox="1"/>
          <p:nvPr>
            <p:ph idx="2" type="subTitle"/>
          </p:nvPr>
        </p:nvSpPr>
        <p:spPr>
          <a:xfrm>
            <a:off x="527500" y="1160475"/>
            <a:ext cx="3119400" cy="511800"/>
          </a:xfrm>
          <a:prstGeom prst="rect">
            <a:avLst/>
          </a:prstGeom>
        </p:spPr>
        <p:txBody>
          <a:bodyPr anchorCtr="0" anchor="t" bIns="91425" lIns="91425" spcFirstLastPara="1" rIns="91425" wrap="square" tIns="91425">
            <a:spAutoFit/>
          </a:bodyPr>
          <a:lstStyle>
            <a:lvl1pPr lvl="0">
              <a:lnSpc>
                <a:spcPct val="150000"/>
              </a:lnSpc>
              <a:spcBef>
                <a:spcPts val="0"/>
              </a:spcBef>
              <a:spcAft>
                <a:spcPts val="0"/>
              </a:spcAft>
              <a:buSzPts val="1000"/>
              <a:buFont typeface="Poppins Light"/>
              <a:buNone/>
              <a:defRPr sz="1000">
                <a:latin typeface="Poppins Light"/>
                <a:ea typeface="Poppins Light"/>
                <a:cs typeface="Poppins Light"/>
                <a:sym typeface="Poppins Light"/>
              </a:defRPr>
            </a:lvl1pPr>
            <a:lvl2pPr lvl="1">
              <a:lnSpc>
                <a:spcPct val="150000"/>
              </a:lnSpc>
              <a:spcBef>
                <a:spcPts val="0"/>
              </a:spcBef>
              <a:spcAft>
                <a:spcPts val="0"/>
              </a:spcAft>
              <a:buSzPts val="1000"/>
              <a:buFont typeface="Poppins"/>
              <a:buNone/>
              <a:defRPr sz="1000">
                <a:latin typeface="Poppins"/>
                <a:ea typeface="Poppins"/>
                <a:cs typeface="Poppins"/>
                <a:sym typeface="Poppins"/>
              </a:defRPr>
            </a:lvl2pPr>
            <a:lvl3pPr lvl="2">
              <a:lnSpc>
                <a:spcPct val="150000"/>
              </a:lnSpc>
              <a:spcBef>
                <a:spcPts val="0"/>
              </a:spcBef>
              <a:spcAft>
                <a:spcPts val="0"/>
              </a:spcAft>
              <a:buSzPts val="1000"/>
              <a:buFont typeface="Poppins"/>
              <a:buNone/>
              <a:defRPr sz="1000">
                <a:latin typeface="Poppins"/>
                <a:ea typeface="Poppins"/>
                <a:cs typeface="Poppins"/>
                <a:sym typeface="Poppins"/>
              </a:defRPr>
            </a:lvl3pPr>
            <a:lvl4pPr lvl="3">
              <a:lnSpc>
                <a:spcPct val="150000"/>
              </a:lnSpc>
              <a:spcBef>
                <a:spcPts val="0"/>
              </a:spcBef>
              <a:spcAft>
                <a:spcPts val="0"/>
              </a:spcAft>
              <a:buSzPts val="1000"/>
              <a:buFont typeface="Poppins"/>
              <a:buNone/>
              <a:defRPr sz="1000">
                <a:latin typeface="Poppins"/>
                <a:ea typeface="Poppins"/>
                <a:cs typeface="Poppins"/>
                <a:sym typeface="Poppins"/>
              </a:defRPr>
            </a:lvl4pPr>
            <a:lvl5pPr lvl="4">
              <a:lnSpc>
                <a:spcPct val="150000"/>
              </a:lnSpc>
              <a:spcBef>
                <a:spcPts val="0"/>
              </a:spcBef>
              <a:spcAft>
                <a:spcPts val="0"/>
              </a:spcAft>
              <a:buSzPts val="1000"/>
              <a:buFont typeface="Poppins"/>
              <a:buNone/>
              <a:defRPr sz="1000">
                <a:latin typeface="Poppins"/>
                <a:ea typeface="Poppins"/>
                <a:cs typeface="Poppins"/>
                <a:sym typeface="Poppins"/>
              </a:defRPr>
            </a:lvl5pPr>
            <a:lvl6pPr lvl="5">
              <a:lnSpc>
                <a:spcPct val="150000"/>
              </a:lnSpc>
              <a:spcBef>
                <a:spcPts val="0"/>
              </a:spcBef>
              <a:spcAft>
                <a:spcPts val="0"/>
              </a:spcAft>
              <a:buSzPts val="1000"/>
              <a:buFont typeface="Poppins"/>
              <a:buNone/>
              <a:defRPr sz="1000">
                <a:latin typeface="Poppins"/>
                <a:ea typeface="Poppins"/>
                <a:cs typeface="Poppins"/>
                <a:sym typeface="Poppins"/>
              </a:defRPr>
            </a:lvl6pPr>
            <a:lvl7pPr lvl="6">
              <a:lnSpc>
                <a:spcPct val="150000"/>
              </a:lnSpc>
              <a:spcBef>
                <a:spcPts val="0"/>
              </a:spcBef>
              <a:spcAft>
                <a:spcPts val="0"/>
              </a:spcAft>
              <a:buSzPts val="1000"/>
              <a:buFont typeface="Poppins"/>
              <a:buNone/>
              <a:defRPr sz="1000">
                <a:latin typeface="Poppins"/>
                <a:ea typeface="Poppins"/>
                <a:cs typeface="Poppins"/>
                <a:sym typeface="Poppins"/>
              </a:defRPr>
            </a:lvl7pPr>
            <a:lvl8pPr lvl="7">
              <a:lnSpc>
                <a:spcPct val="150000"/>
              </a:lnSpc>
              <a:spcBef>
                <a:spcPts val="0"/>
              </a:spcBef>
              <a:spcAft>
                <a:spcPts val="0"/>
              </a:spcAft>
              <a:buSzPts val="1000"/>
              <a:buFont typeface="Poppins"/>
              <a:buNone/>
              <a:defRPr sz="1000">
                <a:latin typeface="Poppins"/>
                <a:ea typeface="Poppins"/>
                <a:cs typeface="Poppins"/>
                <a:sym typeface="Poppins"/>
              </a:defRPr>
            </a:lvl8pPr>
            <a:lvl9pPr lvl="8">
              <a:lnSpc>
                <a:spcPct val="150000"/>
              </a:lnSpc>
              <a:spcBef>
                <a:spcPts val="0"/>
              </a:spcBef>
              <a:spcAft>
                <a:spcPts val="0"/>
              </a:spcAft>
              <a:buSzPts val="1000"/>
              <a:buFont typeface="Poppins"/>
              <a:buNone/>
              <a:defRPr sz="1000">
                <a:latin typeface="Poppins"/>
                <a:ea typeface="Poppins"/>
                <a:cs typeface="Poppins"/>
                <a:sym typeface="Poppins"/>
              </a:defRPr>
            </a:lvl9pPr>
          </a:lstStyle>
          <a:p/>
        </p:txBody>
      </p:sp>
      <p:sp>
        <p:nvSpPr>
          <p:cNvPr id="1049" name="Google Shape;1049;p151"/>
          <p:cNvSpPr txBox="1"/>
          <p:nvPr>
            <p:ph idx="3" type="subTitle"/>
          </p:nvPr>
        </p:nvSpPr>
        <p:spPr>
          <a:xfrm>
            <a:off x="527500" y="868242"/>
            <a:ext cx="3568500" cy="404700"/>
          </a:xfrm>
          <a:prstGeom prst="rect">
            <a:avLst/>
          </a:prstGeom>
        </p:spPr>
        <p:txBody>
          <a:bodyPr anchorCtr="0" anchor="t" bIns="91425" lIns="91425" spcFirstLastPara="1" rIns="91425" wrap="square" tIns="91425">
            <a:spAutoFit/>
          </a:bodyPr>
          <a:lstStyle>
            <a:lvl1pPr lvl="0">
              <a:spcBef>
                <a:spcPts val="0"/>
              </a:spcBef>
              <a:spcAft>
                <a:spcPts val="0"/>
              </a:spcAft>
              <a:buSzPts val="1200"/>
              <a:buFont typeface="Poppins SemiBold"/>
              <a:buNone/>
              <a:defRPr sz="1200">
                <a:latin typeface="Poppins SemiBold"/>
                <a:ea typeface="Poppins SemiBold"/>
                <a:cs typeface="Poppins SemiBold"/>
                <a:sym typeface="Poppins SemiBold"/>
              </a:defRPr>
            </a:lvl1pPr>
            <a:lvl2pPr lvl="1">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
        <p:nvSpPr>
          <p:cNvPr id="1050" name="Google Shape;1050;p151"/>
          <p:cNvSpPr/>
          <p:nvPr>
            <p:ph idx="4" type="pic"/>
          </p:nvPr>
        </p:nvSpPr>
        <p:spPr>
          <a:xfrm>
            <a:off x="6119200" y="1347275"/>
            <a:ext cx="730200" cy="730200"/>
          </a:xfrm>
          <a:prstGeom prst="ellipse">
            <a:avLst/>
          </a:prstGeom>
          <a:noFill/>
          <a:ln>
            <a:noFill/>
          </a:ln>
        </p:spPr>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51" name="Shape 1051"/>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2" name="Shape 1052"/>
        <p:cNvGrpSpPr/>
        <p:nvPr/>
      </p:nvGrpSpPr>
      <p:grpSpPr>
        <a:xfrm>
          <a:off x="0" y="0"/>
          <a:ext cx="0" cy="0"/>
          <a:chOff x="0" y="0"/>
          <a:chExt cx="0" cy="0"/>
        </a:xfrm>
      </p:grpSpPr>
      <p:sp>
        <p:nvSpPr>
          <p:cNvPr id="1053" name="Google Shape;1053;p1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Dark">
  <p:cSld name="SECTION_HEADER_1">
    <p:bg>
      <p:bgPr>
        <a:solidFill>
          <a:schemeClr val="dk1"/>
        </a:solid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7" name="Google Shape;87;p16"/>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88" name="Google Shape;88;p16"/>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89" name="Google Shape;89;p16"/>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90" name="Google Shape;90;p16"/>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1" name="Google Shape;91;p16"/>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92" name="Google Shape;92;p16"/>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3" name="Google Shape;93;p16"/>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94" name="Google Shape;94;p16"/>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5" name="Google Shape;95;p16"/>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96" name="Google Shape;96;p16"/>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97" name="Google Shape;97;p16"/>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98" name="Google Shape;98;p16"/>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 White 1">
  <p:cSld name="TITLE_AND_BODY_1_1_4">
    <p:bg>
      <p:bgPr>
        <a:solidFill>
          <a:schemeClr val="lt2"/>
        </a:solidFill>
      </p:bgPr>
    </p:bg>
    <p:spTree>
      <p:nvGrpSpPr>
        <p:cNvPr id="1054" name="Shape 1054"/>
        <p:cNvGrpSpPr/>
        <p:nvPr/>
      </p:nvGrpSpPr>
      <p:grpSpPr>
        <a:xfrm>
          <a:off x="0" y="0"/>
          <a:ext cx="0" cy="0"/>
          <a:chOff x="0" y="0"/>
          <a:chExt cx="0" cy="0"/>
        </a:xfrm>
      </p:grpSpPr>
      <p:sp>
        <p:nvSpPr>
          <p:cNvPr id="1055" name="Google Shape;1055;p154"/>
          <p:cNvSpPr txBox="1"/>
          <p:nvPr>
            <p:ph idx="1" type="subTitle"/>
          </p:nvPr>
        </p:nvSpPr>
        <p:spPr>
          <a:xfrm>
            <a:off x="569775" y="840811"/>
            <a:ext cx="6170700" cy="356400"/>
          </a:xfrm>
          <a:prstGeom prst="rect">
            <a:avLst/>
          </a:prstGeom>
          <a:noFill/>
          <a:ln>
            <a:noFill/>
          </a:ln>
        </p:spPr>
        <p:txBody>
          <a:bodyPr anchorCtr="0" anchor="t" bIns="0" lIns="0" spcFirstLastPara="1" rIns="0" wrap="square" tIns="0">
            <a:spAutoFit/>
          </a:bodyPr>
          <a:lstStyle>
            <a:lvl1pPr lvl="0" marR="0" algn="l">
              <a:lnSpc>
                <a:spcPct val="80000"/>
              </a:lnSpc>
              <a:spcBef>
                <a:spcPts val="0"/>
              </a:spcBef>
              <a:spcAft>
                <a:spcPts val="0"/>
              </a:spcAft>
              <a:buClr>
                <a:schemeClr val="dk1"/>
              </a:buClr>
              <a:buSzPts val="2400"/>
              <a:buFont typeface="Inter Tight Medium"/>
              <a:buNone/>
              <a:defRPr b="0" i="0" sz="2400" u="none" cap="none" strike="noStrike">
                <a:solidFill>
                  <a:schemeClr val="dk1"/>
                </a:solidFill>
                <a:latin typeface="Inter Tight Medium"/>
                <a:ea typeface="Inter Tight Medium"/>
                <a:cs typeface="Inter Tight Medium"/>
                <a:sym typeface="Inter Tight Medium"/>
              </a:defRPr>
            </a:lvl1pPr>
            <a:lvl2pPr lvl="1"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9pPr>
          </a:lstStyle>
          <a:p/>
        </p:txBody>
      </p:sp>
      <p:sp>
        <p:nvSpPr>
          <p:cNvPr id="1056" name="Google Shape;1056;p154"/>
          <p:cNvSpPr txBox="1"/>
          <p:nvPr>
            <p:ph idx="2" type="subTitle"/>
          </p:nvPr>
        </p:nvSpPr>
        <p:spPr>
          <a:xfrm>
            <a:off x="569775" y="1222165"/>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1pPr>
            <a:lvl2pPr lvl="1"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9pPr>
          </a:lstStyle>
          <a:p/>
        </p:txBody>
      </p:sp>
      <p:sp>
        <p:nvSpPr>
          <p:cNvPr id="1057" name="Google Shape;1057;p154"/>
          <p:cNvSpPr txBox="1"/>
          <p:nvPr>
            <p:ph idx="3" type="subTitle"/>
          </p:nvPr>
        </p:nvSpPr>
        <p:spPr>
          <a:xfrm>
            <a:off x="569775" y="570328"/>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accent1"/>
              </a:buClr>
              <a:buSzPts val="1200"/>
              <a:buFont typeface="Inter Tight SemiBold"/>
              <a:buNone/>
              <a:defRPr b="0" i="0" sz="1200" u="none" cap="none" strike="noStrike">
                <a:solidFill>
                  <a:schemeClr val="accent1"/>
                </a:solidFill>
                <a:latin typeface="Inter Tight SemiBold"/>
                <a:ea typeface="Inter Tight SemiBold"/>
                <a:cs typeface="Inter Tight SemiBold"/>
                <a:sym typeface="Inter Tight SemiBold"/>
              </a:defRPr>
            </a:lvl1pPr>
            <a:lvl2pPr lvl="1"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2pPr>
            <a:lvl3pPr lvl="2"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3pPr>
            <a:lvl4pPr lvl="3"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4pPr>
            <a:lvl5pPr lvl="4"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5pPr>
            <a:lvl6pPr lvl="5"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6pPr>
            <a:lvl7pPr lvl="6"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7pPr>
            <a:lvl8pPr lvl="7"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8pPr>
            <a:lvl9pPr lvl="8"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359">
          <p15:clr>
            <a:srgbClr val="E46962"/>
          </p15:clr>
        </p15:guide>
        <p15:guide id="2" orient="horz" pos="359">
          <p15:clr>
            <a:srgbClr val="E46962"/>
          </p15:clr>
        </p15:guide>
        <p15:guide id="3" orient="horz" pos="2881">
          <p15:clr>
            <a:srgbClr val="E46962"/>
          </p15:clr>
        </p15:guide>
        <p15:guide id="4" pos="5401">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Purple">
  <p:cSld name="SECTION_HEADER_1_1">
    <p:bg>
      <p:bgPr>
        <a:solidFill>
          <a:schemeClr val="accent3"/>
        </a:solidFill>
      </p:bgPr>
    </p:bg>
    <p:spTree>
      <p:nvGrpSpPr>
        <p:cNvPr id="99" name="Shape 99"/>
        <p:cNvGrpSpPr/>
        <p:nvPr/>
      </p:nvGrpSpPr>
      <p:grpSpPr>
        <a:xfrm>
          <a:off x="0" y="0"/>
          <a:ext cx="0" cy="0"/>
          <a:chOff x="0" y="0"/>
          <a:chExt cx="0" cy="0"/>
        </a:xfrm>
      </p:grpSpPr>
      <p:sp>
        <p:nvSpPr>
          <p:cNvPr id="100" name="Google Shape;100;p17"/>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01" name="Google Shape;10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2" name="Google Shape;102;p17"/>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103" name="Google Shape;103;p17"/>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104" name="Google Shape;104;p17"/>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105" name="Google Shape;105;p17"/>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106" name="Google Shape;106;p17"/>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107" name="Google Shape;107;p17"/>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108" name="Google Shape;108;p17"/>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109" name="Google Shape;109;p17"/>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110" name="Google Shape;110;p17"/>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111" name="Google Shape;111;p17"/>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112" name="Google Shape;112;p17"/>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113" name="Google Shape;113;p17"/>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type="tx">
  <p:cSld name="TITLE_AND_BODY">
    <p:spTree>
      <p:nvGrpSpPr>
        <p:cNvPr id="114" name="Shape 114"/>
        <p:cNvGrpSpPr/>
        <p:nvPr/>
      </p:nvGrpSpPr>
      <p:grpSpPr>
        <a:xfrm>
          <a:off x="0" y="0"/>
          <a:ext cx="0" cy="0"/>
          <a:chOff x="0" y="0"/>
          <a:chExt cx="0" cy="0"/>
        </a:xfrm>
      </p:grpSpPr>
      <p:sp>
        <p:nvSpPr>
          <p:cNvPr id="115" name="Google Shape;11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6" name="Google Shape;116;p18"/>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17" name="Google Shape;117;p18"/>
          <p:cNvSpPr/>
          <p:nvPr>
            <p:ph idx="2" type="pic"/>
          </p:nvPr>
        </p:nvSpPr>
        <p:spPr>
          <a:xfrm>
            <a:off x="4603750" y="202500"/>
            <a:ext cx="4341600" cy="4738500"/>
          </a:xfrm>
          <a:prstGeom prst="roundRect">
            <a:avLst>
              <a:gd fmla="val 1928" name="adj"/>
            </a:avLst>
          </a:prstGeom>
          <a:noFill/>
          <a:ln>
            <a:noFill/>
          </a:ln>
        </p:spPr>
      </p:sp>
      <p:sp>
        <p:nvSpPr>
          <p:cNvPr id="118" name="Google Shape;118;p18"/>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119" name="Google Shape;119;p18"/>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2– Light ">
  <p:cSld name="TITLE_AND_BODY_1">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19"/>
          <p:cNvSpPr txBox="1"/>
          <p:nvPr>
            <p:ph idx="1" type="subTitle"/>
          </p:nvPr>
        </p:nvSpPr>
        <p:spPr>
          <a:xfrm>
            <a:off x="569775" y="263016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23" name="Google Shape;123;p19"/>
          <p:cNvSpPr txBox="1"/>
          <p:nvPr>
            <p:ph idx="2" type="subTitle"/>
          </p:nvPr>
        </p:nvSpPr>
        <p:spPr>
          <a:xfrm>
            <a:off x="569775" y="287481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24" name="Google Shape;124;p19"/>
          <p:cNvSpPr/>
          <p:nvPr>
            <p:ph idx="3" type="pic"/>
          </p:nvPr>
        </p:nvSpPr>
        <p:spPr>
          <a:xfrm>
            <a:off x="569775" y="2171081"/>
            <a:ext cx="393600" cy="393600"/>
          </a:xfrm>
          <a:prstGeom prst="ellipse">
            <a:avLst/>
          </a:prstGeom>
          <a:noFill/>
          <a:ln>
            <a:noFill/>
          </a:ln>
        </p:spPr>
      </p:sp>
      <p:sp>
        <p:nvSpPr>
          <p:cNvPr id="125" name="Google Shape;125;p19"/>
          <p:cNvSpPr txBox="1"/>
          <p:nvPr>
            <p:ph idx="4" type="subTitle"/>
          </p:nvPr>
        </p:nvSpPr>
        <p:spPr>
          <a:xfrm>
            <a:off x="2160200" y="263016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26" name="Google Shape;126;p19"/>
          <p:cNvSpPr txBox="1"/>
          <p:nvPr>
            <p:ph idx="5" type="subTitle"/>
          </p:nvPr>
        </p:nvSpPr>
        <p:spPr>
          <a:xfrm>
            <a:off x="2160200" y="287481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27" name="Google Shape;127;p19"/>
          <p:cNvSpPr/>
          <p:nvPr>
            <p:ph idx="6" type="pic"/>
          </p:nvPr>
        </p:nvSpPr>
        <p:spPr>
          <a:xfrm>
            <a:off x="2160200" y="2171081"/>
            <a:ext cx="393600" cy="393600"/>
          </a:xfrm>
          <a:prstGeom prst="ellipse">
            <a:avLst/>
          </a:prstGeom>
          <a:noFill/>
          <a:ln>
            <a:noFill/>
          </a:ln>
        </p:spPr>
      </p:sp>
      <p:sp>
        <p:nvSpPr>
          <p:cNvPr id="128" name="Google Shape;128;p19"/>
          <p:cNvSpPr txBox="1"/>
          <p:nvPr>
            <p:ph idx="7" type="subTitle"/>
          </p:nvPr>
        </p:nvSpPr>
        <p:spPr>
          <a:xfrm>
            <a:off x="569775" y="393061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29" name="Google Shape;129;p19"/>
          <p:cNvSpPr txBox="1"/>
          <p:nvPr>
            <p:ph idx="8" type="subTitle"/>
          </p:nvPr>
        </p:nvSpPr>
        <p:spPr>
          <a:xfrm>
            <a:off x="569775" y="417526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30" name="Google Shape;130;p19"/>
          <p:cNvSpPr/>
          <p:nvPr>
            <p:ph idx="9" type="pic"/>
          </p:nvPr>
        </p:nvSpPr>
        <p:spPr>
          <a:xfrm>
            <a:off x="569775" y="3471531"/>
            <a:ext cx="393600" cy="393600"/>
          </a:xfrm>
          <a:prstGeom prst="ellipse">
            <a:avLst/>
          </a:prstGeom>
          <a:noFill/>
          <a:ln>
            <a:noFill/>
          </a:ln>
        </p:spPr>
      </p:sp>
      <p:sp>
        <p:nvSpPr>
          <p:cNvPr id="131" name="Google Shape;131;p19"/>
          <p:cNvSpPr txBox="1"/>
          <p:nvPr>
            <p:ph idx="13" type="subTitle"/>
          </p:nvPr>
        </p:nvSpPr>
        <p:spPr>
          <a:xfrm>
            <a:off x="2160200" y="393061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32" name="Google Shape;132;p19"/>
          <p:cNvSpPr txBox="1"/>
          <p:nvPr>
            <p:ph idx="14" type="subTitle"/>
          </p:nvPr>
        </p:nvSpPr>
        <p:spPr>
          <a:xfrm>
            <a:off x="2160200" y="417526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33" name="Google Shape;133;p19"/>
          <p:cNvSpPr/>
          <p:nvPr>
            <p:ph idx="15" type="pic"/>
          </p:nvPr>
        </p:nvSpPr>
        <p:spPr>
          <a:xfrm>
            <a:off x="2160200" y="3471531"/>
            <a:ext cx="393600" cy="393600"/>
          </a:xfrm>
          <a:prstGeom prst="ellipse">
            <a:avLst/>
          </a:prstGeom>
          <a:noFill/>
          <a:ln>
            <a:noFill/>
          </a:ln>
        </p:spPr>
      </p:sp>
      <p:sp>
        <p:nvSpPr>
          <p:cNvPr id="134" name="Google Shape;134;p19"/>
          <p:cNvSpPr/>
          <p:nvPr>
            <p:ph idx="16" type="pic"/>
          </p:nvPr>
        </p:nvSpPr>
        <p:spPr>
          <a:xfrm>
            <a:off x="4603750" y="202500"/>
            <a:ext cx="4341600" cy="4738500"/>
          </a:xfrm>
          <a:prstGeom prst="roundRect">
            <a:avLst>
              <a:gd fmla="val 1928" name="adj"/>
            </a:avLst>
          </a:prstGeom>
          <a:noFill/>
          <a:ln>
            <a:noFill/>
          </a:ln>
        </p:spPr>
      </p:sp>
      <p:sp>
        <p:nvSpPr>
          <p:cNvPr id="135" name="Google Shape;135;p19"/>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36" name="Google Shape;136;p19"/>
          <p:cNvSpPr txBox="1"/>
          <p:nvPr>
            <p:ph idx="17"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3– Light ">
  <p:cSld name="TITLE_AND_BODY_1_1">
    <p:spTree>
      <p:nvGrpSpPr>
        <p:cNvPr id="137" name="Shape 137"/>
        <p:cNvGrpSpPr/>
        <p:nvPr/>
      </p:nvGrpSpPr>
      <p:grpSpPr>
        <a:xfrm>
          <a:off x="0" y="0"/>
          <a:ext cx="0" cy="0"/>
          <a:chOff x="0" y="0"/>
          <a:chExt cx="0" cy="0"/>
        </a:xfrm>
      </p:grpSpPr>
      <p:sp>
        <p:nvSpPr>
          <p:cNvPr id="138" name="Google Shape;13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20"/>
          <p:cNvSpPr txBox="1"/>
          <p:nvPr>
            <p:ph type="title"/>
          </p:nvPr>
        </p:nvSpPr>
        <p:spPr>
          <a:xfrm>
            <a:off x="571500" y="795734"/>
            <a:ext cx="38886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40" name="Google Shape;140;p20"/>
          <p:cNvSpPr/>
          <p:nvPr>
            <p:ph idx="2" type="pic"/>
          </p:nvPr>
        </p:nvSpPr>
        <p:spPr>
          <a:xfrm>
            <a:off x="-152875" y="1775750"/>
            <a:ext cx="4183500" cy="2793000"/>
          </a:xfrm>
          <a:prstGeom prst="roundRect">
            <a:avLst>
              <a:gd fmla="val 1928" name="adj"/>
            </a:avLst>
          </a:prstGeom>
          <a:noFill/>
          <a:ln>
            <a:noFill/>
          </a:ln>
        </p:spPr>
      </p:sp>
      <p:sp>
        <p:nvSpPr>
          <p:cNvPr id="141" name="Google Shape;141;p20"/>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9pPr>
          </a:lstStyle>
          <a:p/>
        </p:txBody>
      </p:sp>
      <p:sp>
        <p:nvSpPr>
          <p:cNvPr id="142" name="Google Shape;142;p20"/>
          <p:cNvSpPr txBox="1"/>
          <p:nvPr>
            <p:ph idx="1" type="subTitle"/>
          </p:nvPr>
        </p:nvSpPr>
        <p:spPr>
          <a:xfrm>
            <a:off x="4613575" y="177575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43" name="Google Shape;143;p20"/>
          <p:cNvSpPr txBox="1"/>
          <p:nvPr>
            <p:ph idx="4" type="subTitle"/>
          </p:nvPr>
        </p:nvSpPr>
        <p:spPr>
          <a:xfrm>
            <a:off x="4613575" y="202040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44" name="Google Shape;144;p20"/>
          <p:cNvSpPr txBox="1"/>
          <p:nvPr>
            <p:ph idx="5" type="subTitle"/>
          </p:nvPr>
        </p:nvSpPr>
        <p:spPr>
          <a:xfrm>
            <a:off x="6739800" y="177575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45" name="Google Shape;145;p20"/>
          <p:cNvSpPr txBox="1"/>
          <p:nvPr>
            <p:ph idx="6" type="subTitle"/>
          </p:nvPr>
        </p:nvSpPr>
        <p:spPr>
          <a:xfrm>
            <a:off x="6739800" y="202040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46" name="Google Shape;146;p20"/>
          <p:cNvSpPr txBox="1"/>
          <p:nvPr>
            <p:ph idx="7" type="subTitle"/>
          </p:nvPr>
        </p:nvSpPr>
        <p:spPr>
          <a:xfrm>
            <a:off x="4613575" y="2853152"/>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47" name="Google Shape;147;p20"/>
          <p:cNvSpPr txBox="1"/>
          <p:nvPr>
            <p:ph idx="8" type="subTitle"/>
          </p:nvPr>
        </p:nvSpPr>
        <p:spPr>
          <a:xfrm>
            <a:off x="4613575" y="3097806"/>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48" name="Google Shape;148;p20"/>
          <p:cNvSpPr txBox="1"/>
          <p:nvPr>
            <p:ph idx="9" type="subTitle"/>
          </p:nvPr>
        </p:nvSpPr>
        <p:spPr>
          <a:xfrm>
            <a:off x="6739800" y="2853152"/>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49" name="Google Shape;149;p20"/>
          <p:cNvSpPr txBox="1"/>
          <p:nvPr>
            <p:ph idx="13" type="subTitle"/>
          </p:nvPr>
        </p:nvSpPr>
        <p:spPr>
          <a:xfrm>
            <a:off x="6739800" y="3097806"/>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50" name="Google Shape;150;p20"/>
          <p:cNvSpPr txBox="1"/>
          <p:nvPr>
            <p:ph idx="14" type="subTitle"/>
          </p:nvPr>
        </p:nvSpPr>
        <p:spPr>
          <a:xfrm>
            <a:off x="4613575" y="3930547"/>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51" name="Google Shape;151;p20"/>
          <p:cNvSpPr txBox="1"/>
          <p:nvPr>
            <p:ph idx="15" type="subTitle"/>
          </p:nvPr>
        </p:nvSpPr>
        <p:spPr>
          <a:xfrm>
            <a:off x="4613575" y="4175202"/>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52" name="Google Shape;152;p20"/>
          <p:cNvSpPr txBox="1"/>
          <p:nvPr>
            <p:ph idx="16" type="subTitle"/>
          </p:nvPr>
        </p:nvSpPr>
        <p:spPr>
          <a:xfrm>
            <a:off x="6739800" y="3930547"/>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53" name="Google Shape;153;p20"/>
          <p:cNvSpPr txBox="1"/>
          <p:nvPr>
            <p:ph idx="17" type="subTitle"/>
          </p:nvPr>
        </p:nvSpPr>
        <p:spPr>
          <a:xfrm>
            <a:off x="6739800" y="4175202"/>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cxnSp>
        <p:nvCxnSpPr>
          <p:cNvPr id="154" name="Google Shape;154;p20"/>
          <p:cNvCxnSpPr/>
          <p:nvPr/>
        </p:nvCxnSpPr>
        <p:spPr>
          <a:xfrm>
            <a:off x="4613575" y="2645991"/>
            <a:ext cx="1815900" cy="0"/>
          </a:xfrm>
          <a:prstGeom prst="straightConnector1">
            <a:avLst/>
          </a:prstGeom>
          <a:noFill/>
          <a:ln cap="flat" cmpd="sng" w="9525">
            <a:solidFill>
              <a:srgbClr val="B7B7B7"/>
            </a:solidFill>
            <a:prstDash val="solid"/>
            <a:round/>
            <a:headEnd len="med" w="med" type="none"/>
            <a:tailEnd len="med" w="med" type="none"/>
          </a:ln>
        </p:spPr>
      </p:cxnSp>
      <p:cxnSp>
        <p:nvCxnSpPr>
          <p:cNvPr id="155" name="Google Shape;155;p20"/>
          <p:cNvCxnSpPr/>
          <p:nvPr/>
        </p:nvCxnSpPr>
        <p:spPr>
          <a:xfrm>
            <a:off x="6748200" y="2645991"/>
            <a:ext cx="1815900" cy="0"/>
          </a:xfrm>
          <a:prstGeom prst="straightConnector1">
            <a:avLst/>
          </a:prstGeom>
          <a:noFill/>
          <a:ln cap="flat" cmpd="sng" w="9525">
            <a:solidFill>
              <a:srgbClr val="B7B7B7"/>
            </a:solidFill>
            <a:prstDash val="solid"/>
            <a:round/>
            <a:headEnd len="med" w="med" type="none"/>
            <a:tailEnd len="med" w="med" type="none"/>
          </a:ln>
        </p:spPr>
      </p:cxnSp>
      <p:cxnSp>
        <p:nvCxnSpPr>
          <p:cNvPr id="156" name="Google Shape;156;p20"/>
          <p:cNvCxnSpPr/>
          <p:nvPr/>
        </p:nvCxnSpPr>
        <p:spPr>
          <a:xfrm>
            <a:off x="4613575" y="3759691"/>
            <a:ext cx="1815900" cy="0"/>
          </a:xfrm>
          <a:prstGeom prst="straightConnector1">
            <a:avLst/>
          </a:prstGeom>
          <a:noFill/>
          <a:ln cap="flat" cmpd="sng" w="9525">
            <a:solidFill>
              <a:srgbClr val="B7B7B7"/>
            </a:solidFill>
            <a:prstDash val="solid"/>
            <a:round/>
            <a:headEnd len="med" w="med" type="none"/>
            <a:tailEnd len="med" w="med" type="none"/>
          </a:ln>
        </p:spPr>
      </p:cxnSp>
      <p:cxnSp>
        <p:nvCxnSpPr>
          <p:cNvPr id="157" name="Google Shape;157;p20"/>
          <p:cNvCxnSpPr/>
          <p:nvPr/>
        </p:nvCxnSpPr>
        <p:spPr>
          <a:xfrm>
            <a:off x="6748200" y="3759691"/>
            <a:ext cx="18159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Image">
  <p:cSld name="TITLE_1">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1pPr>
            <a:lvl2pPr lvl="1"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2pPr>
            <a:lvl3pPr lvl="2"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3pPr>
            <a:lvl4pPr lvl="3"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4pPr>
            <a:lvl5pPr lvl="4"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5pPr>
            <a:lvl6pPr lvl="5"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6pPr>
            <a:lvl7pPr lvl="6"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7pPr>
            <a:lvl8pPr lvl="7"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8pPr>
            <a:lvl9pPr lvl="8"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9pPr>
          </a:lstStyle>
          <a:p/>
        </p:txBody>
      </p:sp>
      <p:sp>
        <p:nvSpPr>
          <p:cNvPr id="16" name="Google Shape;16;p3"/>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17" name="Google Shape;17;p3"/>
          <p:cNvSpPr/>
          <p:nvPr>
            <p:ph idx="3" type="pic"/>
          </p:nvPr>
        </p:nvSpPr>
        <p:spPr>
          <a:xfrm>
            <a:off x="5124200" y="202500"/>
            <a:ext cx="3821100" cy="4738500"/>
          </a:xfrm>
          <a:prstGeom prst="roundRect">
            <a:avLst>
              <a:gd fmla="val 1928" name="adj"/>
            </a:avLst>
          </a:prstGeom>
          <a:noFill/>
          <a:ln>
            <a:noFill/>
          </a:ln>
        </p:spPr>
      </p:sp>
      <p:pic>
        <p:nvPicPr>
          <p:cNvPr descr="preencoded.png" id="18" name="Google Shape;18;p3"/>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4– Light">
  <p:cSld name="TITLE_AND_BODY_1_1_1">
    <p:spTree>
      <p:nvGrpSpPr>
        <p:cNvPr id="158" name="Shape 158"/>
        <p:cNvGrpSpPr/>
        <p:nvPr/>
      </p:nvGrpSpPr>
      <p:grpSpPr>
        <a:xfrm>
          <a:off x="0" y="0"/>
          <a:ext cx="0" cy="0"/>
          <a:chOff x="0" y="0"/>
          <a:chExt cx="0" cy="0"/>
        </a:xfrm>
      </p:grpSpPr>
      <p:sp>
        <p:nvSpPr>
          <p:cNvPr id="159" name="Google Shape;159;p21"/>
          <p:cNvSpPr txBox="1"/>
          <p:nvPr>
            <p:ph type="title"/>
          </p:nvPr>
        </p:nvSpPr>
        <p:spPr>
          <a:xfrm>
            <a:off x="571500" y="795725"/>
            <a:ext cx="28977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60" name="Google Shape;160;p21"/>
          <p:cNvSpPr/>
          <p:nvPr>
            <p:ph idx="2" type="pic"/>
          </p:nvPr>
        </p:nvSpPr>
        <p:spPr>
          <a:xfrm>
            <a:off x="571500" y="2162925"/>
            <a:ext cx="8001000" cy="2406000"/>
          </a:xfrm>
          <a:prstGeom prst="roundRect">
            <a:avLst>
              <a:gd fmla="val 1928" name="adj"/>
            </a:avLst>
          </a:prstGeom>
          <a:noFill/>
          <a:ln>
            <a:noFill/>
          </a:ln>
        </p:spPr>
      </p:sp>
      <p:sp>
        <p:nvSpPr>
          <p:cNvPr id="161" name="Google Shape;161;p21"/>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9pPr>
          </a:lstStyle>
          <a:p/>
        </p:txBody>
      </p:sp>
      <p:sp>
        <p:nvSpPr>
          <p:cNvPr id="162" name="Google Shape;162;p21"/>
          <p:cNvSpPr txBox="1"/>
          <p:nvPr>
            <p:ph idx="1" type="subTitle"/>
          </p:nvPr>
        </p:nvSpPr>
        <p:spPr>
          <a:xfrm>
            <a:off x="4613575" y="120120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63" name="Google Shape;163;p21"/>
          <p:cNvSpPr txBox="1"/>
          <p:nvPr>
            <p:ph idx="4" type="subTitle"/>
          </p:nvPr>
        </p:nvSpPr>
        <p:spPr>
          <a:xfrm>
            <a:off x="4613575" y="144585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64" name="Google Shape;164;p21"/>
          <p:cNvSpPr txBox="1"/>
          <p:nvPr>
            <p:ph idx="5" type="subTitle"/>
          </p:nvPr>
        </p:nvSpPr>
        <p:spPr>
          <a:xfrm>
            <a:off x="6739800" y="120120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165" name="Google Shape;165;p21"/>
          <p:cNvSpPr txBox="1"/>
          <p:nvPr>
            <p:ph idx="6" type="subTitle"/>
          </p:nvPr>
        </p:nvSpPr>
        <p:spPr>
          <a:xfrm>
            <a:off x="6739800" y="144585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66" name="Google Shape;166;p21"/>
          <p:cNvSpPr txBox="1"/>
          <p:nvPr>
            <p:ph idx="7" type="subTitle"/>
          </p:nvPr>
        </p:nvSpPr>
        <p:spPr>
          <a:xfrm>
            <a:off x="569775" y="1618642"/>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5– Light">
  <p:cSld name="TITLE_AND_BODY_1_1_1_1">
    <p:spTree>
      <p:nvGrpSpPr>
        <p:cNvPr id="167" name="Shape 167"/>
        <p:cNvGrpSpPr/>
        <p:nvPr/>
      </p:nvGrpSpPr>
      <p:grpSpPr>
        <a:xfrm>
          <a:off x="0" y="0"/>
          <a:ext cx="0" cy="0"/>
          <a:chOff x="0" y="0"/>
          <a:chExt cx="0" cy="0"/>
        </a:xfrm>
      </p:grpSpPr>
      <p:sp>
        <p:nvSpPr>
          <p:cNvPr id="168" name="Google Shape;168;p22"/>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69" name="Google Shape;169;p22"/>
          <p:cNvSpPr/>
          <p:nvPr>
            <p:ph idx="2" type="pic"/>
          </p:nvPr>
        </p:nvSpPr>
        <p:spPr>
          <a:xfrm>
            <a:off x="4603750" y="202500"/>
            <a:ext cx="4341600" cy="3688500"/>
          </a:xfrm>
          <a:prstGeom prst="roundRect">
            <a:avLst>
              <a:gd fmla="val 1928" name="adj"/>
            </a:avLst>
          </a:prstGeom>
          <a:noFill/>
          <a:ln>
            <a:noFill/>
          </a:ln>
        </p:spPr>
      </p:sp>
      <p:sp>
        <p:nvSpPr>
          <p:cNvPr id="170" name="Google Shape;170;p22"/>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171" name="Google Shape;171;p22"/>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72" name="Google Shape;172;p22"/>
          <p:cNvSpPr/>
          <p:nvPr/>
        </p:nvSpPr>
        <p:spPr>
          <a:xfrm>
            <a:off x="461450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173" name="Google Shape;173;p22"/>
          <p:cNvSpPr/>
          <p:nvPr/>
        </p:nvSpPr>
        <p:spPr>
          <a:xfrm>
            <a:off x="682765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6– Light">
  <p:cSld name="TITLE_AND_BODY_1_1_1_1_1">
    <p:spTree>
      <p:nvGrpSpPr>
        <p:cNvPr id="174" name="Shape 174"/>
        <p:cNvGrpSpPr/>
        <p:nvPr/>
      </p:nvGrpSpPr>
      <p:grpSpPr>
        <a:xfrm>
          <a:off x="0" y="0"/>
          <a:ext cx="0" cy="0"/>
          <a:chOff x="0" y="0"/>
          <a:chExt cx="0" cy="0"/>
        </a:xfrm>
      </p:grpSpPr>
      <p:sp>
        <p:nvSpPr>
          <p:cNvPr id="175" name="Google Shape;175;p23"/>
          <p:cNvSpPr txBox="1"/>
          <p:nvPr>
            <p:ph type="title"/>
          </p:nvPr>
        </p:nvSpPr>
        <p:spPr>
          <a:xfrm>
            <a:off x="5124239" y="795725"/>
            <a:ext cx="28680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176" name="Google Shape;176;p23"/>
          <p:cNvSpPr/>
          <p:nvPr>
            <p:ph idx="2" type="pic"/>
          </p:nvPr>
        </p:nvSpPr>
        <p:spPr>
          <a:xfrm>
            <a:off x="198425" y="202500"/>
            <a:ext cx="4341600" cy="4728600"/>
          </a:xfrm>
          <a:prstGeom prst="roundRect">
            <a:avLst>
              <a:gd fmla="val 1928" name="adj"/>
            </a:avLst>
          </a:prstGeom>
          <a:noFill/>
          <a:ln>
            <a:noFill/>
          </a:ln>
        </p:spPr>
      </p:sp>
      <p:sp>
        <p:nvSpPr>
          <p:cNvPr id="177" name="Google Shape;177;p23"/>
          <p:cNvSpPr txBox="1"/>
          <p:nvPr>
            <p:ph idx="3" type="title"/>
          </p:nvPr>
        </p:nvSpPr>
        <p:spPr>
          <a:xfrm>
            <a:off x="5124239"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178" name="Google Shape;178;p23"/>
          <p:cNvSpPr txBox="1"/>
          <p:nvPr>
            <p:ph idx="1" type="subTitle"/>
          </p:nvPr>
        </p:nvSpPr>
        <p:spPr>
          <a:xfrm>
            <a:off x="5122514" y="1677765"/>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cxnSp>
        <p:nvCxnSpPr>
          <p:cNvPr id="179" name="Google Shape;179;p23"/>
          <p:cNvCxnSpPr/>
          <p:nvPr/>
        </p:nvCxnSpPr>
        <p:spPr>
          <a:xfrm>
            <a:off x="5122525" y="3260766"/>
            <a:ext cx="3480300" cy="0"/>
          </a:xfrm>
          <a:prstGeom prst="straightConnector1">
            <a:avLst/>
          </a:prstGeom>
          <a:noFill/>
          <a:ln cap="flat" cmpd="sng" w="9525">
            <a:solidFill>
              <a:srgbClr val="B7B7B7"/>
            </a:solidFill>
            <a:prstDash val="solid"/>
            <a:round/>
            <a:headEnd len="med" w="med" type="none"/>
            <a:tailEnd len="med" w="med" type="none"/>
          </a:ln>
        </p:spPr>
      </p:cxnSp>
      <p:sp>
        <p:nvSpPr>
          <p:cNvPr id="180" name="Google Shape;180;p23"/>
          <p:cNvSpPr txBox="1"/>
          <p:nvPr>
            <p:ph idx="4" type="subTitle"/>
          </p:nvPr>
        </p:nvSpPr>
        <p:spPr>
          <a:xfrm>
            <a:off x="5122514" y="3529466"/>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181" name="Google Shape;181;p23"/>
          <p:cNvSpPr txBox="1"/>
          <p:nvPr>
            <p:ph idx="5" type="subTitle"/>
          </p:nvPr>
        </p:nvSpPr>
        <p:spPr>
          <a:xfrm>
            <a:off x="5122525" y="3785972"/>
            <a:ext cx="2216400" cy="7830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1pPr>
            <a:lvl2pPr lvl="1"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2pPr>
            <a:lvl3pPr lvl="2"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3pPr>
            <a:lvl4pPr lvl="3"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4pPr>
            <a:lvl5pPr lvl="4"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5pPr>
            <a:lvl6pPr lvl="5"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6pPr>
            <a:lvl7pPr lvl="6"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7pPr>
            <a:lvl8pPr lvl="7"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8pPr>
            <a:lvl9pPr lvl="8" rt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Dark">
  <p:cSld name="TITLE_AND_BODY_2">
    <p:bg>
      <p:bgPr>
        <a:solidFill>
          <a:schemeClr val="dk1"/>
        </a:solidFill>
      </p:bgPr>
    </p:bg>
    <p:spTree>
      <p:nvGrpSpPr>
        <p:cNvPr id="182" name="Shape 182"/>
        <p:cNvGrpSpPr/>
        <p:nvPr/>
      </p:nvGrpSpPr>
      <p:grpSpPr>
        <a:xfrm>
          <a:off x="0" y="0"/>
          <a:ext cx="0" cy="0"/>
          <a:chOff x="0" y="0"/>
          <a:chExt cx="0" cy="0"/>
        </a:xfrm>
      </p:grpSpPr>
      <p:sp>
        <p:nvSpPr>
          <p:cNvPr id="183" name="Google Shape;18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24"/>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185" name="Google Shape;185;p24"/>
          <p:cNvSpPr/>
          <p:nvPr>
            <p:ph idx="2" type="pic"/>
          </p:nvPr>
        </p:nvSpPr>
        <p:spPr>
          <a:xfrm>
            <a:off x="4603750" y="202500"/>
            <a:ext cx="4341600" cy="4738500"/>
          </a:xfrm>
          <a:prstGeom prst="roundRect">
            <a:avLst>
              <a:gd fmla="val 1928" name="adj"/>
            </a:avLst>
          </a:prstGeom>
          <a:noFill/>
          <a:ln>
            <a:noFill/>
          </a:ln>
        </p:spPr>
      </p:sp>
      <p:sp>
        <p:nvSpPr>
          <p:cNvPr id="186" name="Google Shape;186;p24"/>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187" name="Google Shape;187;p24"/>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2– Dark">
  <p:cSld name="TITLE_AND_BODY_1_2">
    <p:bg>
      <p:bgPr>
        <a:solidFill>
          <a:schemeClr val="dk1"/>
        </a:solidFill>
      </p:bgPr>
    </p:bg>
    <p:spTree>
      <p:nvGrpSpPr>
        <p:cNvPr id="188" name="Shape 188"/>
        <p:cNvGrpSpPr/>
        <p:nvPr/>
      </p:nvGrpSpPr>
      <p:grpSpPr>
        <a:xfrm>
          <a:off x="0" y="0"/>
          <a:ext cx="0" cy="0"/>
          <a:chOff x="0" y="0"/>
          <a:chExt cx="0" cy="0"/>
        </a:xfrm>
      </p:grpSpPr>
      <p:sp>
        <p:nvSpPr>
          <p:cNvPr id="189" name="Google Shape;18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0" name="Google Shape;190;p25"/>
          <p:cNvSpPr txBox="1"/>
          <p:nvPr>
            <p:ph idx="1" type="subTitle"/>
          </p:nvPr>
        </p:nvSpPr>
        <p:spPr>
          <a:xfrm>
            <a:off x="569775" y="263016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191" name="Google Shape;191;p25"/>
          <p:cNvSpPr txBox="1"/>
          <p:nvPr>
            <p:ph idx="2" type="subTitle"/>
          </p:nvPr>
        </p:nvSpPr>
        <p:spPr>
          <a:xfrm>
            <a:off x="569775" y="287481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192" name="Google Shape;192;p25"/>
          <p:cNvSpPr/>
          <p:nvPr>
            <p:ph idx="3" type="pic"/>
          </p:nvPr>
        </p:nvSpPr>
        <p:spPr>
          <a:xfrm>
            <a:off x="569775" y="2171081"/>
            <a:ext cx="393600" cy="393600"/>
          </a:xfrm>
          <a:prstGeom prst="ellipse">
            <a:avLst/>
          </a:prstGeom>
          <a:noFill/>
          <a:ln>
            <a:noFill/>
          </a:ln>
        </p:spPr>
      </p:sp>
      <p:sp>
        <p:nvSpPr>
          <p:cNvPr id="193" name="Google Shape;193;p25"/>
          <p:cNvSpPr txBox="1"/>
          <p:nvPr>
            <p:ph idx="4" type="subTitle"/>
          </p:nvPr>
        </p:nvSpPr>
        <p:spPr>
          <a:xfrm>
            <a:off x="2160200" y="263016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194" name="Google Shape;194;p25"/>
          <p:cNvSpPr txBox="1"/>
          <p:nvPr>
            <p:ph idx="5" type="subTitle"/>
          </p:nvPr>
        </p:nvSpPr>
        <p:spPr>
          <a:xfrm>
            <a:off x="2160200" y="287481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195" name="Google Shape;195;p25"/>
          <p:cNvSpPr/>
          <p:nvPr>
            <p:ph idx="6" type="pic"/>
          </p:nvPr>
        </p:nvSpPr>
        <p:spPr>
          <a:xfrm>
            <a:off x="2160200" y="2171081"/>
            <a:ext cx="393600" cy="393600"/>
          </a:xfrm>
          <a:prstGeom prst="ellipse">
            <a:avLst/>
          </a:prstGeom>
          <a:noFill/>
          <a:ln>
            <a:noFill/>
          </a:ln>
        </p:spPr>
      </p:sp>
      <p:sp>
        <p:nvSpPr>
          <p:cNvPr id="196" name="Google Shape;196;p25"/>
          <p:cNvSpPr txBox="1"/>
          <p:nvPr>
            <p:ph idx="7" type="subTitle"/>
          </p:nvPr>
        </p:nvSpPr>
        <p:spPr>
          <a:xfrm>
            <a:off x="569775" y="393061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197" name="Google Shape;197;p25"/>
          <p:cNvSpPr txBox="1"/>
          <p:nvPr>
            <p:ph idx="8" type="subTitle"/>
          </p:nvPr>
        </p:nvSpPr>
        <p:spPr>
          <a:xfrm>
            <a:off x="569775" y="417526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198" name="Google Shape;198;p25"/>
          <p:cNvSpPr/>
          <p:nvPr>
            <p:ph idx="9" type="pic"/>
          </p:nvPr>
        </p:nvSpPr>
        <p:spPr>
          <a:xfrm>
            <a:off x="569775" y="3471531"/>
            <a:ext cx="393600" cy="393600"/>
          </a:xfrm>
          <a:prstGeom prst="ellipse">
            <a:avLst/>
          </a:prstGeom>
          <a:noFill/>
          <a:ln>
            <a:noFill/>
          </a:ln>
        </p:spPr>
      </p:sp>
      <p:sp>
        <p:nvSpPr>
          <p:cNvPr id="199" name="Google Shape;199;p25"/>
          <p:cNvSpPr txBox="1"/>
          <p:nvPr>
            <p:ph idx="13" type="subTitle"/>
          </p:nvPr>
        </p:nvSpPr>
        <p:spPr>
          <a:xfrm>
            <a:off x="2160200" y="3930610"/>
            <a:ext cx="14118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00" name="Google Shape;200;p25"/>
          <p:cNvSpPr txBox="1"/>
          <p:nvPr>
            <p:ph idx="14" type="subTitle"/>
          </p:nvPr>
        </p:nvSpPr>
        <p:spPr>
          <a:xfrm>
            <a:off x="2160200" y="4175265"/>
            <a:ext cx="14118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01" name="Google Shape;201;p25"/>
          <p:cNvSpPr/>
          <p:nvPr>
            <p:ph idx="15" type="pic"/>
          </p:nvPr>
        </p:nvSpPr>
        <p:spPr>
          <a:xfrm>
            <a:off x="2160200" y="3471531"/>
            <a:ext cx="393600" cy="393600"/>
          </a:xfrm>
          <a:prstGeom prst="ellipse">
            <a:avLst/>
          </a:prstGeom>
          <a:noFill/>
          <a:ln>
            <a:noFill/>
          </a:ln>
        </p:spPr>
      </p:sp>
      <p:sp>
        <p:nvSpPr>
          <p:cNvPr id="202" name="Google Shape;202;p25"/>
          <p:cNvSpPr/>
          <p:nvPr>
            <p:ph idx="16" type="pic"/>
          </p:nvPr>
        </p:nvSpPr>
        <p:spPr>
          <a:xfrm>
            <a:off x="4603750" y="202500"/>
            <a:ext cx="4341600" cy="4738500"/>
          </a:xfrm>
          <a:prstGeom prst="roundRect">
            <a:avLst>
              <a:gd fmla="val 1928" name="adj"/>
            </a:avLst>
          </a:prstGeom>
          <a:noFill/>
          <a:ln>
            <a:noFill/>
          </a:ln>
        </p:spPr>
      </p:sp>
      <p:sp>
        <p:nvSpPr>
          <p:cNvPr id="203" name="Google Shape;203;p25"/>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204" name="Google Shape;204;p25"/>
          <p:cNvSpPr txBox="1"/>
          <p:nvPr>
            <p:ph idx="17"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3– Dark">
  <p:cSld name="TITLE_AND_BODY_1_1_2">
    <p:bg>
      <p:bgPr>
        <a:solidFill>
          <a:schemeClr val="dk1"/>
        </a:solidFill>
      </p:bgPr>
    </p:bg>
    <p:spTree>
      <p:nvGrpSpPr>
        <p:cNvPr id="205" name="Shape 205"/>
        <p:cNvGrpSpPr/>
        <p:nvPr/>
      </p:nvGrpSpPr>
      <p:grpSpPr>
        <a:xfrm>
          <a:off x="0" y="0"/>
          <a:ext cx="0" cy="0"/>
          <a:chOff x="0" y="0"/>
          <a:chExt cx="0" cy="0"/>
        </a:xfrm>
      </p:grpSpPr>
      <p:sp>
        <p:nvSpPr>
          <p:cNvPr id="206" name="Google Shape;20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26"/>
          <p:cNvSpPr txBox="1"/>
          <p:nvPr>
            <p:ph type="title"/>
          </p:nvPr>
        </p:nvSpPr>
        <p:spPr>
          <a:xfrm>
            <a:off x="571500" y="795734"/>
            <a:ext cx="38886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208" name="Google Shape;208;p26"/>
          <p:cNvSpPr/>
          <p:nvPr>
            <p:ph idx="2" type="pic"/>
          </p:nvPr>
        </p:nvSpPr>
        <p:spPr>
          <a:xfrm>
            <a:off x="-152875" y="1602400"/>
            <a:ext cx="4183500" cy="2966400"/>
          </a:xfrm>
          <a:prstGeom prst="roundRect">
            <a:avLst>
              <a:gd fmla="val 1928" name="adj"/>
            </a:avLst>
          </a:prstGeom>
          <a:noFill/>
          <a:ln>
            <a:noFill/>
          </a:ln>
        </p:spPr>
      </p:sp>
      <p:sp>
        <p:nvSpPr>
          <p:cNvPr id="209" name="Google Shape;209;p26"/>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2pPr>
            <a:lvl3pPr lvl="2"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3pPr>
            <a:lvl4pPr lvl="3"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4pPr>
            <a:lvl5pPr lvl="4"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5pPr>
            <a:lvl6pPr lvl="5"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6pPr>
            <a:lvl7pPr lvl="6"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7pPr>
            <a:lvl8pPr lvl="7"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8pPr>
            <a:lvl9pPr lvl="8"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9pPr>
          </a:lstStyle>
          <a:p/>
        </p:txBody>
      </p:sp>
      <p:sp>
        <p:nvSpPr>
          <p:cNvPr id="210" name="Google Shape;210;p26"/>
          <p:cNvSpPr txBox="1"/>
          <p:nvPr>
            <p:ph idx="1" type="subTitle"/>
          </p:nvPr>
        </p:nvSpPr>
        <p:spPr>
          <a:xfrm>
            <a:off x="4613575" y="177575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11" name="Google Shape;211;p26"/>
          <p:cNvSpPr txBox="1"/>
          <p:nvPr>
            <p:ph idx="4" type="subTitle"/>
          </p:nvPr>
        </p:nvSpPr>
        <p:spPr>
          <a:xfrm>
            <a:off x="4613575" y="202040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12" name="Google Shape;212;p26"/>
          <p:cNvSpPr txBox="1"/>
          <p:nvPr>
            <p:ph idx="5" type="subTitle"/>
          </p:nvPr>
        </p:nvSpPr>
        <p:spPr>
          <a:xfrm>
            <a:off x="6739800" y="177575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13" name="Google Shape;213;p26"/>
          <p:cNvSpPr txBox="1"/>
          <p:nvPr>
            <p:ph idx="6" type="subTitle"/>
          </p:nvPr>
        </p:nvSpPr>
        <p:spPr>
          <a:xfrm>
            <a:off x="6739800" y="202040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14" name="Google Shape;214;p26"/>
          <p:cNvSpPr txBox="1"/>
          <p:nvPr>
            <p:ph idx="7" type="subTitle"/>
          </p:nvPr>
        </p:nvSpPr>
        <p:spPr>
          <a:xfrm>
            <a:off x="4613575" y="2853152"/>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15" name="Google Shape;215;p26"/>
          <p:cNvSpPr txBox="1"/>
          <p:nvPr>
            <p:ph idx="8" type="subTitle"/>
          </p:nvPr>
        </p:nvSpPr>
        <p:spPr>
          <a:xfrm>
            <a:off x="4613575" y="3097806"/>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16" name="Google Shape;216;p26"/>
          <p:cNvSpPr txBox="1"/>
          <p:nvPr>
            <p:ph idx="9" type="subTitle"/>
          </p:nvPr>
        </p:nvSpPr>
        <p:spPr>
          <a:xfrm>
            <a:off x="6739800" y="2853152"/>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17" name="Google Shape;217;p26"/>
          <p:cNvSpPr txBox="1"/>
          <p:nvPr>
            <p:ph idx="13" type="subTitle"/>
          </p:nvPr>
        </p:nvSpPr>
        <p:spPr>
          <a:xfrm>
            <a:off x="6739800" y="3097806"/>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18" name="Google Shape;218;p26"/>
          <p:cNvSpPr txBox="1"/>
          <p:nvPr>
            <p:ph idx="14" type="subTitle"/>
          </p:nvPr>
        </p:nvSpPr>
        <p:spPr>
          <a:xfrm>
            <a:off x="4613575" y="3930547"/>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19" name="Google Shape;219;p26"/>
          <p:cNvSpPr txBox="1"/>
          <p:nvPr>
            <p:ph idx="15" type="subTitle"/>
          </p:nvPr>
        </p:nvSpPr>
        <p:spPr>
          <a:xfrm>
            <a:off x="4613575" y="4175202"/>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20" name="Google Shape;220;p26"/>
          <p:cNvSpPr txBox="1"/>
          <p:nvPr>
            <p:ph idx="16" type="subTitle"/>
          </p:nvPr>
        </p:nvSpPr>
        <p:spPr>
          <a:xfrm>
            <a:off x="6739800" y="3930547"/>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21" name="Google Shape;221;p26"/>
          <p:cNvSpPr txBox="1"/>
          <p:nvPr>
            <p:ph idx="17" type="subTitle"/>
          </p:nvPr>
        </p:nvSpPr>
        <p:spPr>
          <a:xfrm>
            <a:off x="6739800" y="4175202"/>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cxnSp>
        <p:nvCxnSpPr>
          <p:cNvPr id="222" name="Google Shape;222;p26"/>
          <p:cNvCxnSpPr/>
          <p:nvPr/>
        </p:nvCxnSpPr>
        <p:spPr>
          <a:xfrm>
            <a:off x="4613575" y="2645991"/>
            <a:ext cx="1815900" cy="0"/>
          </a:xfrm>
          <a:prstGeom prst="straightConnector1">
            <a:avLst/>
          </a:prstGeom>
          <a:noFill/>
          <a:ln cap="flat" cmpd="sng" w="9525">
            <a:solidFill>
              <a:srgbClr val="B7B7B7"/>
            </a:solidFill>
            <a:prstDash val="solid"/>
            <a:round/>
            <a:headEnd len="med" w="med" type="none"/>
            <a:tailEnd len="med" w="med" type="none"/>
          </a:ln>
        </p:spPr>
      </p:cxnSp>
      <p:cxnSp>
        <p:nvCxnSpPr>
          <p:cNvPr id="223" name="Google Shape;223;p26"/>
          <p:cNvCxnSpPr/>
          <p:nvPr/>
        </p:nvCxnSpPr>
        <p:spPr>
          <a:xfrm>
            <a:off x="6748200" y="2645991"/>
            <a:ext cx="1815900" cy="0"/>
          </a:xfrm>
          <a:prstGeom prst="straightConnector1">
            <a:avLst/>
          </a:prstGeom>
          <a:noFill/>
          <a:ln cap="flat" cmpd="sng" w="9525">
            <a:solidFill>
              <a:srgbClr val="B7B7B7"/>
            </a:solidFill>
            <a:prstDash val="solid"/>
            <a:round/>
            <a:headEnd len="med" w="med" type="none"/>
            <a:tailEnd len="med" w="med" type="none"/>
          </a:ln>
        </p:spPr>
      </p:cxnSp>
      <p:cxnSp>
        <p:nvCxnSpPr>
          <p:cNvPr id="224" name="Google Shape;224;p26"/>
          <p:cNvCxnSpPr/>
          <p:nvPr/>
        </p:nvCxnSpPr>
        <p:spPr>
          <a:xfrm>
            <a:off x="4613575" y="3759691"/>
            <a:ext cx="1815900" cy="0"/>
          </a:xfrm>
          <a:prstGeom prst="straightConnector1">
            <a:avLst/>
          </a:prstGeom>
          <a:noFill/>
          <a:ln cap="flat" cmpd="sng" w="9525">
            <a:solidFill>
              <a:srgbClr val="B7B7B7"/>
            </a:solidFill>
            <a:prstDash val="solid"/>
            <a:round/>
            <a:headEnd len="med" w="med" type="none"/>
            <a:tailEnd len="med" w="med" type="none"/>
          </a:ln>
        </p:spPr>
      </p:cxnSp>
      <p:cxnSp>
        <p:nvCxnSpPr>
          <p:cNvPr id="225" name="Google Shape;225;p26"/>
          <p:cNvCxnSpPr/>
          <p:nvPr/>
        </p:nvCxnSpPr>
        <p:spPr>
          <a:xfrm>
            <a:off x="6748200" y="3759691"/>
            <a:ext cx="18159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4– Dark">
  <p:cSld name="TITLE_AND_BODY_1_1_1_2">
    <p:bg>
      <p:bgPr>
        <a:solidFill>
          <a:schemeClr val="dk1"/>
        </a:solidFill>
      </p:bgPr>
    </p:bg>
    <p:spTree>
      <p:nvGrpSpPr>
        <p:cNvPr id="226" name="Shape 226"/>
        <p:cNvGrpSpPr/>
        <p:nvPr/>
      </p:nvGrpSpPr>
      <p:grpSpPr>
        <a:xfrm>
          <a:off x="0" y="0"/>
          <a:ext cx="0" cy="0"/>
          <a:chOff x="0" y="0"/>
          <a:chExt cx="0" cy="0"/>
        </a:xfrm>
      </p:grpSpPr>
      <p:sp>
        <p:nvSpPr>
          <p:cNvPr id="227" name="Google Shape;227;p27"/>
          <p:cNvSpPr txBox="1"/>
          <p:nvPr>
            <p:ph type="title"/>
          </p:nvPr>
        </p:nvSpPr>
        <p:spPr>
          <a:xfrm>
            <a:off x="571500" y="795725"/>
            <a:ext cx="28977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228" name="Google Shape;228;p27"/>
          <p:cNvSpPr/>
          <p:nvPr>
            <p:ph idx="2" type="pic"/>
          </p:nvPr>
        </p:nvSpPr>
        <p:spPr>
          <a:xfrm>
            <a:off x="571500" y="2162925"/>
            <a:ext cx="8001000" cy="2406000"/>
          </a:xfrm>
          <a:prstGeom prst="roundRect">
            <a:avLst>
              <a:gd fmla="val 1928" name="adj"/>
            </a:avLst>
          </a:prstGeom>
          <a:noFill/>
          <a:ln>
            <a:noFill/>
          </a:ln>
        </p:spPr>
      </p:sp>
      <p:sp>
        <p:nvSpPr>
          <p:cNvPr id="229" name="Google Shape;229;p27"/>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2pPr>
            <a:lvl3pPr lvl="2"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3pPr>
            <a:lvl4pPr lvl="3"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4pPr>
            <a:lvl5pPr lvl="4"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5pPr>
            <a:lvl6pPr lvl="5"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6pPr>
            <a:lvl7pPr lvl="6"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7pPr>
            <a:lvl8pPr lvl="7"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8pPr>
            <a:lvl9pPr lvl="8" rtl="0">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9pPr>
          </a:lstStyle>
          <a:p/>
        </p:txBody>
      </p:sp>
      <p:sp>
        <p:nvSpPr>
          <p:cNvPr id="230" name="Google Shape;230;p27"/>
          <p:cNvSpPr txBox="1"/>
          <p:nvPr>
            <p:ph idx="1" type="subTitle"/>
          </p:nvPr>
        </p:nvSpPr>
        <p:spPr>
          <a:xfrm>
            <a:off x="4613575" y="120120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31" name="Google Shape;231;p27"/>
          <p:cNvSpPr txBox="1"/>
          <p:nvPr>
            <p:ph idx="4" type="subTitle"/>
          </p:nvPr>
        </p:nvSpPr>
        <p:spPr>
          <a:xfrm>
            <a:off x="4613575" y="144585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32" name="Google Shape;232;p27"/>
          <p:cNvSpPr txBox="1"/>
          <p:nvPr>
            <p:ph idx="5" type="subTitle"/>
          </p:nvPr>
        </p:nvSpPr>
        <p:spPr>
          <a:xfrm>
            <a:off x="6739800" y="1201200"/>
            <a:ext cx="18327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33" name="Google Shape;233;p27"/>
          <p:cNvSpPr txBox="1"/>
          <p:nvPr>
            <p:ph idx="6" type="subTitle"/>
          </p:nvPr>
        </p:nvSpPr>
        <p:spPr>
          <a:xfrm>
            <a:off x="6739800" y="1445854"/>
            <a:ext cx="1832700" cy="39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34" name="Google Shape;234;p27"/>
          <p:cNvSpPr txBox="1"/>
          <p:nvPr>
            <p:ph idx="7" type="subTitle"/>
          </p:nvPr>
        </p:nvSpPr>
        <p:spPr>
          <a:xfrm>
            <a:off x="569775" y="1618642"/>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5– Dark">
  <p:cSld name="TITLE_AND_BODY_1_1_1_1_2">
    <p:bg>
      <p:bgPr>
        <a:solidFill>
          <a:schemeClr val="dk1"/>
        </a:solidFill>
      </p:bgPr>
    </p:bg>
    <p:spTree>
      <p:nvGrpSpPr>
        <p:cNvPr id="235" name="Shape 235"/>
        <p:cNvGrpSpPr/>
        <p:nvPr/>
      </p:nvGrpSpPr>
      <p:grpSpPr>
        <a:xfrm>
          <a:off x="0" y="0"/>
          <a:ext cx="0" cy="0"/>
          <a:chOff x="0" y="0"/>
          <a:chExt cx="0" cy="0"/>
        </a:xfrm>
      </p:grpSpPr>
      <p:sp>
        <p:nvSpPr>
          <p:cNvPr id="236" name="Google Shape;236;p28"/>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237" name="Google Shape;237;p28"/>
          <p:cNvSpPr/>
          <p:nvPr>
            <p:ph idx="2" type="pic"/>
          </p:nvPr>
        </p:nvSpPr>
        <p:spPr>
          <a:xfrm>
            <a:off x="4603750" y="202500"/>
            <a:ext cx="4341600" cy="3688500"/>
          </a:xfrm>
          <a:prstGeom prst="roundRect">
            <a:avLst>
              <a:gd fmla="val 1928" name="adj"/>
            </a:avLst>
          </a:prstGeom>
          <a:noFill/>
          <a:ln>
            <a:noFill/>
          </a:ln>
        </p:spPr>
      </p:sp>
      <p:sp>
        <p:nvSpPr>
          <p:cNvPr id="238" name="Google Shape;238;p28"/>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239" name="Google Shape;239;p28"/>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40" name="Google Shape;240;p28"/>
          <p:cNvSpPr/>
          <p:nvPr/>
        </p:nvSpPr>
        <p:spPr>
          <a:xfrm>
            <a:off x="461450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241" name="Google Shape;241;p28"/>
          <p:cNvSpPr/>
          <p:nvPr/>
        </p:nvSpPr>
        <p:spPr>
          <a:xfrm>
            <a:off x="682765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6– Dark">
  <p:cSld name="TITLE_AND_BODY_1_1_1_1_1_1">
    <p:bg>
      <p:bgPr>
        <a:solidFill>
          <a:schemeClr val="dk1"/>
        </a:solidFill>
      </p:bgPr>
    </p:bg>
    <p:spTree>
      <p:nvGrpSpPr>
        <p:cNvPr id="242" name="Shape 242"/>
        <p:cNvGrpSpPr/>
        <p:nvPr/>
      </p:nvGrpSpPr>
      <p:grpSpPr>
        <a:xfrm>
          <a:off x="0" y="0"/>
          <a:ext cx="0" cy="0"/>
          <a:chOff x="0" y="0"/>
          <a:chExt cx="0" cy="0"/>
        </a:xfrm>
      </p:grpSpPr>
      <p:sp>
        <p:nvSpPr>
          <p:cNvPr id="243" name="Google Shape;243;p29"/>
          <p:cNvSpPr txBox="1"/>
          <p:nvPr>
            <p:ph type="title"/>
          </p:nvPr>
        </p:nvSpPr>
        <p:spPr>
          <a:xfrm>
            <a:off x="5124239" y="795725"/>
            <a:ext cx="28680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244" name="Google Shape;244;p29"/>
          <p:cNvSpPr/>
          <p:nvPr>
            <p:ph idx="2" type="pic"/>
          </p:nvPr>
        </p:nvSpPr>
        <p:spPr>
          <a:xfrm>
            <a:off x="198425" y="202500"/>
            <a:ext cx="4341600" cy="4728600"/>
          </a:xfrm>
          <a:prstGeom prst="roundRect">
            <a:avLst>
              <a:gd fmla="val 1928" name="adj"/>
            </a:avLst>
          </a:prstGeom>
          <a:noFill/>
          <a:ln>
            <a:noFill/>
          </a:ln>
        </p:spPr>
      </p:sp>
      <p:sp>
        <p:nvSpPr>
          <p:cNvPr id="245" name="Google Shape;245;p29"/>
          <p:cNvSpPr txBox="1"/>
          <p:nvPr>
            <p:ph idx="3" type="title"/>
          </p:nvPr>
        </p:nvSpPr>
        <p:spPr>
          <a:xfrm>
            <a:off x="5124239"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246" name="Google Shape;246;p29"/>
          <p:cNvSpPr txBox="1"/>
          <p:nvPr>
            <p:ph idx="1" type="subTitle"/>
          </p:nvPr>
        </p:nvSpPr>
        <p:spPr>
          <a:xfrm>
            <a:off x="5122514" y="1677765"/>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cxnSp>
        <p:nvCxnSpPr>
          <p:cNvPr id="247" name="Google Shape;247;p29"/>
          <p:cNvCxnSpPr/>
          <p:nvPr/>
        </p:nvCxnSpPr>
        <p:spPr>
          <a:xfrm>
            <a:off x="5122525" y="3260766"/>
            <a:ext cx="3480300" cy="0"/>
          </a:xfrm>
          <a:prstGeom prst="straightConnector1">
            <a:avLst/>
          </a:prstGeom>
          <a:noFill/>
          <a:ln cap="flat" cmpd="sng" w="9525">
            <a:solidFill>
              <a:srgbClr val="B7B7B7"/>
            </a:solidFill>
            <a:prstDash val="solid"/>
            <a:round/>
            <a:headEnd len="med" w="med" type="none"/>
            <a:tailEnd len="med" w="med" type="none"/>
          </a:ln>
        </p:spPr>
      </p:cxnSp>
      <p:sp>
        <p:nvSpPr>
          <p:cNvPr id="248" name="Google Shape;248;p29"/>
          <p:cNvSpPr txBox="1"/>
          <p:nvPr>
            <p:ph idx="4" type="subTitle"/>
          </p:nvPr>
        </p:nvSpPr>
        <p:spPr>
          <a:xfrm>
            <a:off x="5122514" y="3529466"/>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249" name="Google Shape;249;p29"/>
          <p:cNvSpPr txBox="1"/>
          <p:nvPr>
            <p:ph idx="5" type="subTitle"/>
          </p:nvPr>
        </p:nvSpPr>
        <p:spPr>
          <a:xfrm>
            <a:off x="5122525" y="3785972"/>
            <a:ext cx="2216400" cy="7830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1pPr>
            <a:lvl2pPr lvl="1"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2pPr>
            <a:lvl3pPr lvl="2"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3pPr>
            <a:lvl4pPr lvl="3"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4pPr>
            <a:lvl5pPr lvl="4"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5pPr>
            <a:lvl6pPr lvl="5"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6pPr>
            <a:lvl7pPr lvl="6"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7pPr>
            <a:lvl8pPr lvl="7"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8pPr>
            <a:lvl9pPr lvl="8" rt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Light">
  <p:cSld name="TITLE_AND_BODY_1_1_1_1_1_1_1">
    <p:bg>
      <p:bgPr>
        <a:solidFill>
          <a:schemeClr val="dk2"/>
        </a:solidFill>
      </p:bgPr>
    </p:bg>
    <p:spTree>
      <p:nvGrpSpPr>
        <p:cNvPr id="250" name="Shape 250"/>
        <p:cNvGrpSpPr/>
        <p:nvPr/>
      </p:nvGrpSpPr>
      <p:grpSpPr>
        <a:xfrm>
          <a:off x="0" y="0"/>
          <a:ext cx="0" cy="0"/>
          <a:chOff x="0" y="0"/>
          <a:chExt cx="0" cy="0"/>
        </a:xfrm>
      </p:grpSpPr>
      <p:sp>
        <p:nvSpPr>
          <p:cNvPr id="251" name="Google Shape;251;p30"/>
          <p:cNvSpPr/>
          <p:nvPr>
            <p:ph idx="2" type="pic"/>
          </p:nvPr>
        </p:nvSpPr>
        <p:spPr>
          <a:xfrm>
            <a:off x="571500" y="4176350"/>
            <a:ext cx="390900" cy="392700"/>
          </a:xfrm>
          <a:prstGeom prst="roundRect">
            <a:avLst>
              <a:gd fmla="val 9369" name="adj"/>
            </a:avLst>
          </a:prstGeom>
          <a:noFill/>
          <a:ln>
            <a:noFill/>
          </a:ln>
        </p:spPr>
      </p:sp>
      <p:sp>
        <p:nvSpPr>
          <p:cNvPr id="252" name="Google Shape;252;p30"/>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rt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253" name="Google Shape;253;p30"/>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200"/>
              <a:buNone/>
              <a:defRPr sz="1200">
                <a:solidFill>
                  <a:schemeClr val="accent2"/>
                </a:solidFill>
              </a:defRPr>
            </a:lvl1pPr>
            <a:lvl2pPr lvl="1" rtl="0">
              <a:spcBef>
                <a:spcPts val="0"/>
              </a:spcBef>
              <a:spcAft>
                <a:spcPts val="0"/>
              </a:spcAft>
              <a:buClr>
                <a:schemeClr val="accent2"/>
              </a:buClr>
              <a:buSzPts val="1200"/>
              <a:buNone/>
              <a:defRPr sz="1200">
                <a:solidFill>
                  <a:schemeClr val="accent2"/>
                </a:solidFill>
              </a:defRPr>
            </a:lvl2pPr>
            <a:lvl3pPr lvl="2" rtl="0">
              <a:spcBef>
                <a:spcPts val="0"/>
              </a:spcBef>
              <a:spcAft>
                <a:spcPts val="0"/>
              </a:spcAft>
              <a:buClr>
                <a:schemeClr val="accent2"/>
              </a:buClr>
              <a:buSzPts val="1200"/>
              <a:buNone/>
              <a:defRPr sz="1200">
                <a:solidFill>
                  <a:schemeClr val="accent2"/>
                </a:solidFill>
              </a:defRPr>
            </a:lvl3pPr>
            <a:lvl4pPr lvl="3" rtl="0">
              <a:spcBef>
                <a:spcPts val="0"/>
              </a:spcBef>
              <a:spcAft>
                <a:spcPts val="0"/>
              </a:spcAft>
              <a:buClr>
                <a:schemeClr val="accent2"/>
              </a:buClr>
              <a:buSzPts val="1200"/>
              <a:buNone/>
              <a:defRPr sz="1200">
                <a:solidFill>
                  <a:schemeClr val="accent2"/>
                </a:solidFill>
              </a:defRPr>
            </a:lvl4pPr>
            <a:lvl5pPr lvl="4" rtl="0">
              <a:spcBef>
                <a:spcPts val="0"/>
              </a:spcBef>
              <a:spcAft>
                <a:spcPts val="0"/>
              </a:spcAft>
              <a:buClr>
                <a:schemeClr val="accent2"/>
              </a:buClr>
              <a:buSzPts val="1200"/>
              <a:buNone/>
              <a:defRPr sz="1200">
                <a:solidFill>
                  <a:schemeClr val="accent2"/>
                </a:solidFill>
              </a:defRPr>
            </a:lvl5pPr>
            <a:lvl6pPr lvl="5" rtl="0">
              <a:spcBef>
                <a:spcPts val="0"/>
              </a:spcBef>
              <a:spcAft>
                <a:spcPts val="0"/>
              </a:spcAft>
              <a:buClr>
                <a:schemeClr val="accent2"/>
              </a:buClr>
              <a:buSzPts val="1200"/>
              <a:buNone/>
              <a:defRPr sz="1200">
                <a:solidFill>
                  <a:schemeClr val="accent2"/>
                </a:solidFill>
              </a:defRPr>
            </a:lvl6pPr>
            <a:lvl7pPr lvl="6" rtl="0">
              <a:spcBef>
                <a:spcPts val="0"/>
              </a:spcBef>
              <a:spcAft>
                <a:spcPts val="0"/>
              </a:spcAft>
              <a:buClr>
                <a:schemeClr val="accent2"/>
              </a:buClr>
              <a:buSzPts val="1200"/>
              <a:buNone/>
              <a:defRPr sz="1200">
                <a:solidFill>
                  <a:schemeClr val="accent2"/>
                </a:solidFill>
              </a:defRPr>
            </a:lvl7pPr>
            <a:lvl8pPr lvl="7" rtl="0">
              <a:spcBef>
                <a:spcPts val="0"/>
              </a:spcBef>
              <a:spcAft>
                <a:spcPts val="0"/>
              </a:spcAft>
              <a:buClr>
                <a:schemeClr val="accent2"/>
              </a:buClr>
              <a:buSzPts val="1200"/>
              <a:buNone/>
              <a:defRPr sz="1200">
                <a:solidFill>
                  <a:schemeClr val="accent2"/>
                </a:solidFill>
              </a:defRPr>
            </a:lvl8pPr>
            <a:lvl9pPr lvl="8" rtl="0">
              <a:spcBef>
                <a:spcPts val="0"/>
              </a:spcBef>
              <a:spcAft>
                <a:spcPts val="0"/>
              </a:spcAft>
              <a:buClr>
                <a:schemeClr val="accent2"/>
              </a:buClr>
              <a:buSzPts val="1200"/>
              <a:buNone/>
              <a:defRPr sz="1200">
                <a:solidFill>
                  <a:schemeClr val="accent2"/>
                </a:solidFill>
              </a:defRPr>
            </a:lvl9pPr>
          </a:lstStyle>
          <a:p/>
        </p:txBody>
      </p:sp>
      <p:sp>
        <p:nvSpPr>
          <p:cNvPr id="254" name="Google Shape;254;p30"/>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3900"/>
              <a:buFont typeface="Inter Tight"/>
              <a:buNone/>
              <a:defRPr sz="3900">
                <a:latin typeface="Inter Tight"/>
                <a:ea typeface="Inter Tight"/>
                <a:cs typeface="Inter Tight"/>
                <a:sym typeface="Inter Tight"/>
              </a:defRPr>
            </a:lvl1pPr>
            <a:lvl2pPr lvl="1" rtl="0">
              <a:spcBef>
                <a:spcPts val="0"/>
              </a:spcBef>
              <a:spcAft>
                <a:spcPts val="0"/>
              </a:spcAft>
              <a:buSzPts val="3900"/>
              <a:buFont typeface="Inter Tight"/>
              <a:buNone/>
              <a:defRPr sz="3900">
                <a:latin typeface="Inter Tight"/>
                <a:ea typeface="Inter Tight"/>
                <a:cs typeface="Inter Tight"/>
                <a:sym typeface="Inter Tight"/>
              </a:defRPr>
            </a:lvl2pPr>
            <a:lvl3pPr lvl="2" rtl="0">
              <a:spcBef>
                <a:spcPts val="0"/>
              </a:spcBef>
              <a:spcAft>
                <a:spcPts val="0"/>
              </a:spcAft>
              <a:buSzPts val="3900"/>
              <a:buFont typeface="Inter Tight"/>
              <a:buNone/>
              <a:defRPr sz="3900">
                <a:latin typeface="Inter Tight"/>
                <a:ea typeface="Inter Tight"/>
                <a:cs typeface="Inter Tight"/>
                <a:sym typeface="Inter Tight"/>
              </a:defRPr>
            </a:lvl3pPr>
            <a:lvl4pPr lvl="3" rtl="0">
              <a:spcBef>
                <a:spcPts val="0"/>
              </a:spcBef>
              <a:spcAft>
                <a:spcPts val="0"/>
              </a:spcAft>
              <a:buSzPts val="3900"/>
              <a:buFont typeface="Inter Tight"/>
              <a:buNone/>
              <a:defRPr sz="3900">
                <a:latin typeface="Inter Tight"/>
                <a:ea typeface="Inter Tight"/>
                <a:cs typeface="Inter Tight"/>
                <a:sym typeface="Inter Tight"/>
              </a:defRPr>
            </a:lvl4pPr>
            <a:lvl5pPr lvl="4" rtl="0">
              <a:spcBef>
                <a:spcPts val="0"/>
              </a:spcBef>
              <a:spcAft>
                <a:spcPts val="0"/>
              </a:spcAft>
              <a:buSzPts val="3900"/>
              <a:buFont typeface="Inter Tight"/>
              <a:buNone/>
              <a:defRPr sz="3900">
                <a:latin typeface="Inter Tight"/>
                <a:ea typeface="Inter Tight"/>
                <a:cs typeface="Inter Tight"/>
                <a:sym typeface="Inter Tight"/>
              </a:defRPr>
            </a:lvl5pPr>
            <a:lvl6pPr lvl="5" rtl="0">
              <a:spcBef>
                <a:spcPts val="0"/>
              </a:spcBef>
              <a:spcAft>
                <a:spcPts val="0"/>
              </a:spcAft>
              <a:buSzPts val="3900"/>
              <a:buFont typeface="Inter Tight"/>
              <a:buNone/>
              <a:defRPr sz="3900">
                <a:latin typeface="Inter Tight"/>
                <a:ea typeface="Inter Tight"/>
                <a:cs typeface="Inter Tight"/>
                <a:sym typeface="Inter Tight"/>
              </a:defRPr>
            </a:lvl6pPr>
            <a:lvl7pPr lvl="6" rtl="0">
              <a:spcBef>
                <a:spcPts val="0"/>
              </a:spcBef>
              <a:spcAft>
                <a:spcPts val="0"/>
              </a:spcAft>
              <a:buSzPts val="3900"/>
              <a:buFont typeface="Inter Tight"/>
              <a:buNone/>
              <a:defRPr sz="3900">
                <a:latin typeface="Inter Tight"/>
                <a:ea typeface="Inter Tight"/>
                <a:cs typeface="Inter Tight"/>
                <a:sym typeface="Inter Tight"/>
              </a:defRPr>
            </a:lvl7pPr>
            <a:lvl8pPr lvl="7" rtl="0">
              <a:spcBef>
                <a:spcPts val="0"/>
              </a:spcBef>
              <a:spcAft>
                <a:spcPts val="0"/>
              </a:spcAft>
              <a:buSzPts val="3900"/>
              <a:buFont typeface="Inter Tight"/>
              <a:buNone/>
              <a:defRPr sz="3900">
                <a:latin typeface="Inter Tight"/>
                <a:ea typeface="Inter Tight"/>
                <a:cs typeface="Inter Tight"/>
                <a:sym typeface="Inter Tight"/>
              </a:defRPr>
            </a:lvl8pPr>
            <a:lvl9pPr lvl="8" rtl="0">
              <a:spcBef>
                <a:spcPts val="0"/>
              </a:spcBef>
              <a:spcAft>
                <a:spcPts val="0"/>
              </a:spcAft>
              <a:buSzPts val="3900"/>
              <a:buFont typeface="Inter Tight"/>
              <a:buNone/>
              <a:defRPr sz="3900">
                <a:latin typeface="Inter Tight"/>
                <a:ea typeface="Inter Tight"/>
                <a:cs typeface="Inter Tight"/>
                <a:sym typeface="Inter T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urple Image">
  <p:cSld name="TITLE_1_1">
    <p:bg>
      <p:bgPr>
        <a:solidFill>
          <a:schemeClr val="accent3"/>
        </a:solidFill>
      </p:bgPr>
    </p:bg>
    <p:spTree>
      <p:nvGrpSpPr>
        <p:cNvPr id="19" name="Shape 19"/>
        <p:cNvGrpSpPr/>
        <p:nvPr/>
      </p:nvGrpSpPr>
      <p:grpSpPr>
        <a:xfrm>
          <a:off x="0" y="0"/>
          <a:ext cx="0" cy="0"/>
          <a:chOff x="0" y="0"/>
          <a:chExt cx="0" cy="0"/>
        </a:xfrm>
      </p:grpSpPr>
      <p:sp>
        <p:nvSpPr>
          <p:cNvPr id="20" name="Google Shape;20;p4"/>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1pPr>
            <a:lvl2pPr lvl="1"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2pPr>
            <a:lvl3pPr lvl="2"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3pPr>
            <a:lvl4pPr lvl="3"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4pPr>
            <a:lvl5pPr lvl="4"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5pPr>
            <a:lvl6pPr lvl="5"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6pPr>
            <a:lvl7pPr lvl="6"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7pPr>
            <a:lvl8pPr lvl="7"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8pPr>
            <a:lvl9pPr lvl="8" rtl="0">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9pPr>
          </a:lstStyle>
          <a:p/>
        </p:txBody>
      </p:sp>
      <p:sp>
        <p:nvSpPr>
          <p:cNvPr id="21" name="Google Shape;21;p4"/>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22" name="Google Shape;22;p4"/>
          <p:cNvSpPr/>
          <p:nvPr>
            <p:ph idx="3" type="pic"/>
          </p:nvPr>
        </p:nvSpPr>
        <p:spPr>
          <a:xfrm>
            <a:off x="5124200" y="202500"/>
            <a:ext cx="3821100" cy="4738500"/>
          </a:xfrm>
          <a:prstGeom prst="roundRect">
            <a:avLst>
              <a:gd fmla="val 1928" name="adj"/>
            </a:avLst>
          </a:prstGeom>
          <a:noFill/>
          <a:ln>
            <a:noFill/>
          </a:ln>
        </p:spPr>
      </p:sp>
      <p:pic>
        <p:nvPicPr>
          <p:cNvPr descr="preencoded.png" id="23" name="Google Shape;23;p4"/>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 Dark">
  <p:cSld name="TITLE_AND_BODY_1_1_1_1_1_1_1_1">
    <p:bg>
      <p:bgPr>
        <a:solidFill>
          <a:schemeClr val="dk1"/>
        </a:solidFill>
      </p:bgPr>
    </p:bg>
    <p:spTree>
      <p:nvGrpSpPr>
        <p:cNvPr id="255" name="Shape 255"/>
        <p:cNvGrpSpPr/>
        <p:nvPr/>
      </p:nvGrpSpPr>
      <p:grpSpPr>
        <a:xfrm>
          <a:off x="0" y="0"/>
          <a:ext cx="0" cy="0"/>
          <a:chOff x="0" y="0"/>
          <a:chExt cx="0" cy="0"/>
        </a:xfrm>
      </p:grpSpPr>
      <p:sp>
        <p:nvSpPr>
          <p:cNvPr id="256" name="Google Shape;256;p31"/>
          <p:cNvSpPr/>
          <p:nvPr>
            <p:ph idx="2" type="pic"/>
          </p:nvPr>
        </p:nvSpPr>
        <p:spPr>
          <a:xfrm>
            <a:off x="571500" y="4176350"/>
            <a:ext cx="390900" cy="392700"/>
          </a:xfrm>
          <a:prstGeom prst="roundRect">
            <a:avLst>
              <a:gd fmla="val 9369" name="adj"/>
            </a:avLst>
          </a:prstGeom>
          <a:noFill/>
          <a:ln>
            <a:noFill/>
          </a:ln>
        </p:spPr>
      </p:sp>
      <p:sp>
        <p:nvSpPr>
          <p:cNvPr id="257" name="Google Shape;257;p31"/>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58" name="Google Shape;258;p31"/>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200"/>
              <a:buNone/>
              <a:defRPr sz="1200">
                <a:solidFill>
                  <a:schemeClr val="accent1"/>
                </a:solidFill>
              </a:defRPr>
            </a:lvl1pPr>
            <a:lvl2pPr lvl="1" rtl="0">
              <a:spcBef>
                <a:spcPts val="0"/>
              </a:spcBef>
              <a:spcAft>
                <a:spcPts val="0"/>
              </a:spcAft>
              <a:buClr>
                <a:schemeClr val="accent2"/>
              </a:buClr>
              <a:buSzPts val="1200"/>
              <a:buNone/>
              <a:defRPr sz="1200">
                <a:solidFill>
                  <a:schemeClr val="accent2"/>
                </a:solidFill>
              </a:defRPr>
            </a:lvl2pPr>
            <a:lvl3pPr lvl="2" rtl="0">
              <a:spcBef>
                <a:spcPts val="0"/>
              </a:spcBef>
              <a:spcAft>
                <a:spcPts val="0"/>
              </a:spcAft>
              <a:buClr>
                <a:schemeClr val="accent2"/>
              </a:buClr>
              <a:buSzPts val="1200"/>
              <a:buNone/>
              <a:defRPr sz="1200">
                <a:solidFill>
                  <a:schemeClr val="accent2"/>
                </a:solidFill>
              </a:defRPr>
            </a:lvl3pPr>
            <a:lvl4pPr lvl="3" rtl="0">
              <a:spcBef>
                <a:spcPts val="0"/>
              </a:spcBef>
              <a:spcAft>
                <a:spcPts val="0"/>
              </a:spcAft>
              <a:buClr>
                <a:schemeClr val="accent2"/>
              </a:buClr>
              <a:buSzPts val="1200"/>
              <a:buNone/>
              <a:defRPr sz="1200">
                <a:solidFill>
                  <a:schemeClr val="accent2"/>
                </a:solidFill>
              </a:defRPr>
            </a:lvl4pPr>
            <a:lvl5pPr lvl="4" rtl="0">
              <a:spcBef>
                <a:spcPts val="0"/>
              </a:spcBef>
              <a:spcAft>
                <a:spcPts val="0"/>
              </a:spcAft>
              <a:buClr>
                <a:schemeClr val="accent2"/>
              </a:buClr>
              <a:buSzPts val="1200"/>
              <a:buNone/>
              <a:defRPr sz="1200">
                <a:solidFill>
                  <a:schemeClr val="accent2"/>
                </a:solidFill>
              </a:defRPr>
            </a:lvl5pPr>
            <a:lvl6pPr lvl="5" rtl="0">
              <a:spcBef>
                <a:spcPts val="0"/>
              </a:spcBef>
              <a:spcAft>
                <a:spcPts val="0"/>
              </a:spcAft>
              <a:buClr>
                <a:schemeClr val="accent2"/>
              </a:buClr>
              <a:buSzPts val="1200"/>
              <a:buNone/>
              <a:defRPr sz="1200">
                <a:solidFill>
                  <a:schemeClr val="accent2"/>
                </a:solidFill>
              </a:defRPr>
            </a:lvl6pPr>
            <a:lvl7pPr lvl="6" rtl="0">
              <a:spcBef>
                <a:spcPts val="0"/>
              </a:spcBef>
              <a:spcAft>
                <a:spcPts val="0"/>
              </a:spcAft>
              <a:buClr>
                <a:schemeClr val="accent2"/>
              </a:buClr>
              <a:buSzPts val="1200"/>
              <a:buNone/>
              <a:defRPr sz="1200">
                <a:solidFill>
                  <a:schemeClr val="accent2"/>
                </a:solidFill>
              </a:defRPr>
            </a:lvl7pPr>
            <a:lvl8pPr lvl="7" rtl="0">
              <a:spcBef>
                <a:spcPts val="0"/>
              </a:spcBef>
              <a:spcAft>
                <a:spcPts val="0"/>
              </a:spcAft>
              <a:buClr>
                <a:schemeClr val="accent2"/>
              </a:buClr>
              <a:buSzPts val="1200"/>
              <a:buNone/>
              <a:defRPr sz="1200">
                <a:solidFill>
                  <a:schemeClr val="accent2"/>
                </a:solidFill>
              </a:defRPr>
            </a:lvl8pPr>
            <a:lvl9pPr lvl="8" rtl="0">
              <a:spcBef>
                <a:spcPts val="0"/>
              </a:spcBef>
              <a:spcAft>
                <a:spcPts val="0"/>
              </a:spcAft>
              <a:buClr>
                <a:schemeClr val="accent2"/>
              </a:buClr>
              <a:buSzPts val="1200"/>
              <a:buNone/>
              <a:defRPr sz="1200">
                <a:solidFill>
                  <a:schemeClr val="accent2"/>
                </a:solidFill>
              </a:defRPr>
            </a:lvl9pPr>
          </a:lstStyle>
          <a:p/>
        </p:txBody>
      </p:sp>
      <p:sp>
        <p:nvSpPr>
          <p:cNvPr id="259" name="Google Shape;259;p31"/>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 Purple">
  <p:cSld name="TITLE_AND_BODY_1_1_1_1_1_1_1_1_1">
    <p:bg>
      <p:bgPr>
        <a:solidFill>
          <a:schemeClr val="accent3"/>
        </a:solidFill>
      </p:bgPr>
    </p:bg>
    <p:spTree>
      <p:nvGrpSpPr>
        <p:cNvPr id="260" name="Shape 260"/>
        <p:cNvGrpSpPr/>
        <p:nvPr/>
      </p:nvGrpSpPr>
      <p:grpSpPr>
        <a:xfrm>
          <a:off x="0" y="0"/>
          <a:ext cx="0" cy="0"/>
          <a:chOff x="0" y="0"/>
          <a:chExt cx="0" cy="0"/>
        </a:xfrm>
      </p:grpSpPr>
      <p:sp>
        <p:nvSpPr>
          <p:cNvPr id="261" name="Google Shape;261;p32"/>
          <p:cNvSpPr/>
          <p:nvPr>
            <p:ph idx="2" type="pic"/>
          </p:nvPr>
        </p:nvSpPr>
        <p:spPr>
          <a:xfrm>
            <a:off x="571500" y="4176350"/>
            <a:ext cx="390900" cy="392700"/>
          </a:xfrm>
          <a:prstGeom prst="roundRect">
            <a:avLst>
              <a:gd fmla="val 9369" name="adj"/>
            </a:avLst>
          </a:prstGeom>
          <a:noFill/>
          <a:ln>
            <a:noFill/>
          </a:ln>
        </p:spPr>
      </p:sp>
      <p:sp>
        <p:nvSpPr>
          <p:cNvPr id="262" name="Google Shape;262;p32"/>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rt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263" name="Google Shape;263;p32"/>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200"/>
              <a:buNone/>
              <a:defRPr sz="1200">
                <a:solidFill>
                  <a:schemeClr val="accent1"/>
                </a:solidFill>
              </a:defRPr>
            </a:lvl1pPr>
            <a:lvl2pPr lvl="1" rtl="0">
              <a:spcBef>
                <a:spcPts val="0"/>
              </a:spcBef>
              <a:spcAft>
                <a:spcPts val="0"/>
              </a:spcAft>
              <a:buClr>
                <a:schemeClr val="accent2"/>
              </a:buClr>
              <a:buSzPts val="1200"/>
              <a:buNone/>
              <a:defRPr sz="1200">
                <a:solidFill>
                  <a:schemeClr val="accent2"/>
                </a:solidFill>
              </a:defRPr>
            </a:lvl2pPr>
            <a:lvl3pPr lvl="2" rtl="0">
              <a:spcBef>
                <a:spcPts val="0"/>
              </a:spcBef>
              <a:spcAft>
                <a:spcPts val="0"/>
              </a:spcAft>
              <a:buClr>
                <a:schemeClr val="accent2"/>
              </a:buClr>
              <a:buSzPts val="1200"/>
              <a:buNone/>
              <a:defRPr sz="1200">
                <a:solidFill>
                  <a:schemeClr val="accent2"/>
                </a:solidFill>
              </a:defRPr>
            </a:lvl3pPr>
            <a:lvl4pPr lvl="3" rtl="0">
              <a:spcBef>
                <a:spcPts val="0"/>
              </a:spcBef>
              <a:spcAft>
                <a:spcPts val="0"/>
              </a:spcAft>
              <a:buClr>
                <a:schemeClr val="accent2"/>
              </a:buClr>
              <a:buSzPts val="1200"/>
              <a:buNone/>
              <a:defRPr sz="1200">
                <a:solidFill>
                  <a:schemeClr val="accent2"/>
                </a:solidFill>
              </a:defRPr>
            </a:lvl4pPr>
            <a:lvl5pPr lvl="4" rtl="0">
              <a:spcBef>
                <a:spcPts val="0"/>
              </a:spcBef>
              <a:spcAft>
                <a:spcPts val="0"/>
              </a:spcAft>
              <a:buClr>
                <a:schemeClr val="accent2"/>
              </a:buClr>
              <a:buSzPts val="1200"/>
              <a:buNone/>
              <a:defRPr sz="1200">
                <a:solidFill>
                  <a:schemeClr val="accent2"/>
                </a:solidFill>
              </a:defRPr>
            </a:lvl5pPr>
            <a:lvl6pPr lvl="5" rtl="0">
              <a:spcBef>
                <a:spcPts val="0"/>
              </a:spcBef>
              <a:spcAft>
                <a:spcPts val="0"/>
              </a:spcAft>
              <a:buClr>
                <a:schemeClr val="accent2"/>
              </a:buClr>
              <a:buSzPts val="1200"/>
              <a:buNone/>
              <a:defRPr sz="1200">
                <a:solidFill>
                  <a:schemeClr val="accent2"/>
                </a:solidFill>
              </a:defRPr>
            </a:lvl6pPr>
            <a:lvl7pPr lvl="6" rtl="0">
              <a:spcBef>
                <a:spcPts val="0"/>
              </a:spcBef>
              <a:spcAft>
                <a:spcPts val="0"/>
              </a:spcAft>
              <a:buClr>
                <a:schemeClr val="accent2"/>
              </a:buClr>
              <a:buSzPts val="1200"/>
              <a:buNone/>
              <a:defRPr sz="1200">
                <a:solidFill>
                  <a:schemeClr val="accent2"/>
                </a:solidFill>
              </a:defRPr>
            </a:lvl7pPr>
            <a:lvl8pPr lvl="7" rtl="0">
              <a:spcBef>
                <a:spcPts val="0"/>
              </a:spcBef>
              <a:spcAft>
                <a:spcPts val="0"/>
              </a:spcAft>
              <a:buClr>
                <a:schemeClr val="accent2"/>
              </a:buClr>
              <a:buSzPts val="1200"/>
              <a:buNone/>
              <a:defRPr sz="1200">
                <a:solidFill>
                  <a:schemeClr val="accent2"/>
                </a:solidFill>
              </a:defRPr>
            </a:lvl8pPr>
            <a:lvl9pPr lvl="8" rtl="0">
              <a:spcBef>
                <a:spcPts val="0"/>
              </a:spcBef>
              <a:spcAft>
                <a:spcPts val="0"/>
              </a:spcAft>
              <a:buClr>
                <a:schemeClr val="accent2"/>
              </a:buClr>
              <a:buSzPts val="1200"/>
              <a:buNone/>
              <a:defRPr sz="1200">
                <a:solidFill>
                  <a:schemeClr val="accent2"/>
                </a:solidFill>
              </a:defRPr>
            </a:lvl9pPr>
          </a:lstStyle>
          <a:p/>
        </p:txBody>
      </p:sp>
      <p:sp>
        <p:nvSpPr>
          <p:cNvPr id="264" name="Google Shape;264;p32"/>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Light">
  <p:cSld name="TITLE_AND_BODY_1_1_1_1_1_1_1_1_1_1">
    <p:bg>
      <p:bgPr>
        <a:solidFill>
          <a:schemeClr val="dk2"/>
        </a:solidFill>
      </p:bgPr>
    </p:bg>
    <p:spTree>
      <p:nvGrpSpPr>
        <p:cNvPr id="265" name="Shape 265"/>
        <p:cNvGrpSpPr/>
        <p:nvPr/>
      </p:nvGrpSpPr>
      <p:grpSpPr>
        <a:xfrm>
          <a:off x="0" y="0"/>
          <a:ext cx="0" cy="0"/>
          <a:chOff x="0" y="0"/>
          <a:chExt cx="0" cy="0"/>
        </a:xfrm>
      </p:grpSpPr>
      <p:sp>
        <p:nvSpPr>
          <p:cNvPr id="266" name="Google Shape;266;p33"/>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267" name="Google Shape;267;p33"/>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268" name="Google Shape;268;p33"/>
          <p:cNvSpPr/>
          <p:nvPr/>
        </p:nvSpPr>
        <p:spPr>
          <a:xfrm>
            <a:off x="957700" y="20528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69" name="Google Shape;269;p33"/>
          <p:cNvSpPr/>
          <p:nvPr/>
        </p:nvSpPr>
        <p:spPr>
          <a:xfrm>
            <a:off x="827900" y="19155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70" name="Google Shape;270;p33"/>
          <p:cNvSpPr/>
          <p:nvPr/>
        </p:nvSpPr>
        <p:spPr>
          <a:xfrm>
            <a:off x="3483375" y="20528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71" name="Google Shape;271;p33"/>
          <p:cNvSpPr/>
          <p:nvPr/>
        </p:nvSpPr>
        <p:spPr>
          <a:xfrm>
            <a:off x="3353575" y="19155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72" name="Google Shape;272;p33"/>
          <p:cNvSpPr/>
          <p:nvPr/>
        </p:nvSpPr>
        <p:spPr>
          <a:xfrm>
            <a:off x="6009050" y="20528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73" name="Google Shape;273;p33"/>
          <p:cNvSpPr/>
          <p:nvPr/>
        </p:nvSpPr>
        <p:spPr>
          <a:xfrm>
            <a:off x="5879250" y="19155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p:cSld name="TITLE_AND_BODY_1_1_1_1_1_1_1_1_1_1_1">
    <p:bg>
      <p:bgPr>
        <a:solidFill>
          <a:schemeClr val="dk1"/>
        </a:solidFill>
      </p:bgPr>
    </p:bg>
    <p:spTree>
      <p:nvGrpSpPr>
        <p:cNvPr id="274" name="Shape 274"/>
        <p:cNvGrpSpPr/>
        <p:nvPr/>
      </p:nvGrpSpPr>
      <p:grpSpPr>
        <a:xfrm>
          <a:off x="0" y="0"/>
          <a:ext cx="0" cy="0"/>
          <a:chOff x="0" y="0"/>
          <a:chExt cx="0" cy="0"/>
        </a:xfrm>
      </p:grpSpPr>
      <p:sp>
        <p:nvSpPr>
          <p:cNvPr id="275" name="Google Shape;275;p34"/>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276" name="Google Shape;276;p34"/>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277" name="Google Shape;277;p34"/>
          <p:cNvSpPr/>
          <p:nvPr/>
        </p:nvSpPr>
        <p:spPr>
          <a:xfrm>
            <a:off x="957700"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78" name="Google Shape;278;p34"/>
          <p:cNvSpPr/>
          <p:nvPr/>
        </p:nvSpPr>
        <p:spPr>
          <a:xfrm>
            <a:off x="827900"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79" name="Google Shape;279;p34"/>
          <p:cNvSpPr/>
          <p:nvPr/>
        </p:nvSpPr>
        <p:spPr>
          <a:xfrm>
            <a:off x="3483375"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80" name="Google Shape;280;p34"/>
          <p:cNvSpPr/>
          <p:nvPr/>
        </p:nvSpPr>
        <p:spPr>
          <a:xfrm>
            <a:off x="3353575"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81" name="Google Shape;281;p34"/>
          <p:cNvSpPr/>
          <p:nvPr/>
        </p:nvSpPr>
        <p:spPr>
          <a:xfrm>
            <a:off x="6009050"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82" name="Google Shape;282;p34"/>
          <p:cNvSpPr/>
          <p:nvPr/>
        </p:nvSpPr>
        <p:spPr>
          <a:xfrm>
            <a:off x="5879250"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1">
  <p:cSld name="TITLE_AND_BODY_1_1_1_1_1_1_1_1_1_1_1_1">
    <p:bg>
      <p:bgPr>
        <a:solidFill>
          <a:schemeClr val="accent3"/>
        </a:solidFill>
      </p:bgPr>
    </p:bg>
    <p:spTree>
      <p:nvGrpSpPr>
        <p:cNvPr id="283" name="Shape 283"/>
        <p:cNvGrpSpPr/>
        <p:nvPr/>
      </p:nvGrpSpPr>
      <p:grpSpPr>
        <a:xfrm>
          <a:off x="0" y="0"/>
          <a:ext cx="0" cy="0"/>
          <a:chOff x="0" y="0"/>
          <a:chExt cx="0" cy="0"/>
        </a:xfrm>
      </p:grpSpPr>
      <p:sp>
        <p:nvSpPr>
          <p:cNvPr id="284" name="Google Shape;284;p35"/>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285" name="Google Shape;285;p35"/>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286" name="Google Shape;286;p35"/>
          <p:cNvSpPr/>
          <p:nvPr/>
        </p:nvSpPr>
        <p:spPr>
          <a:xfrm>
            <a:off x="957700"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87" name="Google Shape;287;p35"/>
          <p:cNvSpPr/>
          <p:nvPr/>
        </p:nvSpPr>
        <p:spPr>
          <a:xfrm>
            <a:off x="827900"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88" name="Google Shape;288;p35"/>
          <p:cNvSpPr/>
          <p:nvPr/>
        </p:nvSpPr>
        <p:spPr>
          <a:xfrm>
            <a:off x="3483375"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89" name="Google Shape;289;p35"/>
          <p:cNvSpPr/>
          <p:nvPr/>
        </p:nvSpPr>
        <p:spPr>
          <a:xfrm>
            <a:off x="3353575"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90" name="Google Shape;290;p35"/>
          <p:cNvSpPr/>
          <p:nvPr/>
        </p:nvSpPr>
        <p:spPr>
          <a:xfrm>
            <a:off x="6009050"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291" name="Google Shape;291;p35"/>
          <p:cNvSpPr/>
          <p:nvPr/>
        </p:nvSpPr>
        <p:spPr>
          <a:xfrm>
            <a:off x="5879250"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1 1">
  <p:cSld name="TITLE_AND_BODY_1_1_1_1_1_1_1_1_1_1_1_1_1">
    <p:bg>
      <p:bgPr>
        <a:solidFill>
          <a:schemeClr val="dk2"/>
        </a:solidFill>
      </p:bgPr>
    </p:bg>
    <p:spTree>
      <p:nvGrpSpPr>
        <p:cNvPr id="292" name="Shape 292"/>
        <p:cNvGrpSpPr/>
        <p:nvPr/>
      </p:nvGrpSpPr>
      <p:grpSpPr>
        <a:xfrm>
          <a:off x="0" y="0"/>
          <a:ext cx="0" cy="0"/>
          <a:chOff x="0" y="0"/>
          <a:chExt cx="0" cy="0"/>
        </a:xfrm>
      </p:grpSpPr>
      <p:sp>
        <p:nvSpPr>
          <p:cNvPr id="293" name="Google Shape;293;p36"/>
          <p:cNvSpPr txBox="1"/>
          <p:nvPr>
            <p:ph type="title"/>
          </p:nvPr>
        </p:nvSpPr>
        <p:spPr>
          <a:xfrm>
            <a:off x="571500" y="795725"/>
            <a:ext cx="4361700" cy="393600"/>
          </a:xfrm>
          <a:prstGeom prst="rect">
            <a:avLst/>
          </a:prstGeom>
        </p:spPr>
        <p:txBody>
          <a:bodyPr anchorCtr="0" anchor="t" bIns="0" lIns="0" spcFirstLastPara="1" rIns="0" wrap="square" tIns="0">
            <a:spAutoFit/>
          </a:bodyPr>
          <a:lstStyle>
            <a:lvl1pPr lvl="0" rt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rtl="0">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rtl="0">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rtl="0">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rtl="0">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rtl="0">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rtl="0">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rtl="0">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rtl="0">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294" name="Google Shape;294;p36"/>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rt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295" name="Google Shape;295;p36"/>
          <p:cNvSpPr txBox="1"/>
          <p:nvPr>
            <p:ph idx="1" type="subTitle"/>
          </p:nvPr>
        </p:nvSpPr>
        <p:spPr>
          <a:xfrm>
            <a:off x="569775" y="1296765"/>
            <a:ext cx="2216400" cy="220800"/>
          </a:xfrm>
          <a:prstGeom prst="rect">
            <a:avLst/>
          </a:prstGeom>
        </p:spPr>
        <p:txBody>
          <a:bodyPr anchorCtr="0" anchor="t" bIns="0" lIns="0" spcFirstLastPara="1" rIns="0" wrap="square" tIns="0">
            <a:spAutoFit/>
          </a:bodyPr>
          <a:lstStyle>
            <a:lvl1pPr lvl="0"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rt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1">
  <p:cSld name="TITLE_AND_BODY_1_3">
    <p:spTree>
      <p:nvGrpSpPr>
        <p:cNvPr id="296" name="Shape 296"/>
        <p:cNvGrpSpPr/>
        <p:nvPr/>
      </p:nvGrpSpPr>
      <p:grpSpPr>
        <a:xfrm>
          <a:off x="0" y="0"/>
          <a:ext cx="0" cy="0"/>
          <a:chOff x="0" y="0"/>
          <a:chExt cx="0" cy="0"/>
        </a:xfrm>
      </p:grpSpPr>
      <p:sp>
        <p:nvSpPr>
          <p:cNvPr id="297" name="Google Shape;297;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8" name="Google Shape;298;p37"/>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299" name="Google Shape;299;p37"/>
          <p:cNvSpPr/>
          <p:nvPr>
            <p:ph idx="2" type="pic"/>
          </p:nvPr>
        </p:nvSpPr>
        <p:spPr>
          <a:xfrm>
            <a:off x="4603750" y="202500"/>
            <a:ext cx="4341600" cy="4738500"/>
          </a:xfrm>
          <a:prstGeom prst="roundRect">
            <a:avLst>
              <a:gd fmla="val 1928" name="adj"/>
            </a:avLst>
          </a:prstGeom>
          <a:noFill/>
          <a:ln>
            <a:noFill/>
          </a:ln>
        </p:spPr>
      </p:sp>
      <p:sp>
        <p:nvSpPr>
          <p:cNvPr id="300" name="Google Shape;300;p37"/>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301" name="Google Shape;301;p37"/>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ght Image" type="title">
  <p:cSld name="TITLE">
    <p:spTree>
      <p:nvGrpSpPr>
        <p:cNvPr id="306" name="Shape 306"/>
        <p:cNvGrpSpPr/>
        <p:nvPr/>
      </p:nvGrpSpPr>
      <p:grpSpPr>
        <a:xfrm>
          <a:off x="0" y="0"/>
          <a:ext cx="0" cy="0"/>
          <a:chOff x="0" y="0"/>
          <a:chExt cx="0" cy="0"/>
        </a:xfrm>
      </p:grpSpPr>
      <p:sp>
        <p:nvSpPr>
          <p:cNvPr id="307" name="Google Shape;307;p39"/>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1pPr>
            <a:lvl2pPr lvl="1">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2pPr>
            <a:lvl3pPr lvl="2">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3pPr>
            <a:lvl4pPr lvl="3">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4pPr>
            <a:lvl5pPr lvl="4">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5pPr>
            <a:lvl6pPr lvl="5">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6pPr>
            <a:lvl7pPr lvl="6">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7pPr>
            <a:lvl8pPr lvl="7">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8pPr>
            <a:lvl9pPr lvl="8">
              <a:spcBef>
                <a:spcPts val="0"/>
              </a:spcBef>
              <a:spcAft>
                <a:spcPts val="0"/>
              </a:spcAft>
              <a:buClr>
                <a:schemeClr val="accent3"/>
              </a:buClr>
              <a:buSzPts val="4800"/>
              <a:buFont typeface="Inter Tight"/>
              <a:buNone/>
              <a:defRPr sz="4800">
                <a:solidFill>
                  <a:schemeClr val="accent3"/>
                </a:solidFill>
                <a:latin typeface="Inter Tight"/>
                <a:ea typeface="Inter Tight"/>
                <a:cs typeface="Inter Tight"/>
                <a:sym typeface="Inter Tight"/>
              </a:defRPr>
            </a:lvl9pPr>
          </a:lstStyle>
          <a:p/>
        </p:txBody>
      </p:sp>
      <p:sp>
        <p:nvSpPr>
          <p:cNvPr id="308" name="Google Shape;308;p39"/>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SzPts val="1400"/>
              <a:buFont typeface="Inter Tight"/>
              <a:buNone/>
              <a:defRPr sz="1400">
                <a:latin typeface="Inter Tight"/>
                <a:ea typeface="Inter Tight"/>
                <a:cs typeface="Inter Tight"/>
                <a:sym typeface="Inter Tight"/>
              </a:defRPr>
            </a:lvl1pPr>
            <a:lvl2pPr lvl="1">
              <a:spcBef>
                <a:spcPts val="0"/>
              </a:spcBef>
              <a:spcAft>
                <a:spcPts val="0"/>
              </a:spcAft>
              <a:buSzPts val="1400"/>
              <a:buFont typeface="Inter Tight"/>
              <a:buNone/>
              <a:defRPr>
                <a:latin typeface="Inter Tight"/>
                <a:ea typeface="Inter Tight"/>
                <a:cs typeface="Inter Tight"/>
                <a:sym typeface="Inter Tight"/>
              </a:defRPr>
            </a:lvl2pPr>
            <a:lvl3pPr lvl="2">
              <a:spcBef>
                <a:spcPts val="0"/>
              </a:spcBef>
              <a:spcAft>
                <a:spcPts val="0"/>
              </a:spcAft>
              <a:buSzPts val="1400"/>
              <a:buFont typeface="Inter Tight"/>
              <a:buNone/>
              <a:defRPr>
                <a:latin typeface="Inter Tight"/>
                <a:ea typeface="Inter Tight"/>
                <a:cs typeface="Inter Tight"/>
                <a:sym typeface="Inter Tight"/>
              </a:defRPr>
            </a:lvl3pPr>
            <a:lvl4pPr lvl="3">
              <a:spcBef>
                <a:spcPts val="0"/>
              </a:spcBef>
              <a:spcAft>
                <a:spcPts val="0"/>
              </a:spcAft>
              <a:buSzPts val="1400"/>
              <a:buFont typeface="Inter Tight"/>
              <a:buNone/>
              <a:defRPr>
                <a:latin typeface="Inter Tight"/>
                <a:ea typeface="Inter Tight"/>
                <a:cs typeface="Inter Tight"/>
                <a:sym typeface="Inter Tight"/>
              </a:defRPr>
            </a:lvl4pPr>
            <a:lvl5pPr lvl="4">
              <a:spcBef>
                <a:spcPts val="0"/>
              </a:spcBef>
              <a:spcAft>
                <a:spcPts val="0"/>
              </a:spcAft>
              <a:buSzPts val="1400"/>
              <a:buFont typeface="Inter Tight"/>
              <a:buNone/>
              <a:defRPr>
                <a:latin typeface="Inter Tight"/>
                <a:ea typeface="Inter Tight"/>
                <a:cs typeface="Inter Tight"/>
                <a:sym typeface="Inter Tight"/>
              </a:defRPr>
            </a:lvl5pPr>
            <a:lvl6pPr lvl="5">
              <a:spcBef>
                <a:spcPts val="0"/>
              </a:spcBef>
              <a:spcAft>
                <a:spcPts val="0"/>
              </a:spcAft>
              <a:buSzPts val="1400"/>
              <a:buFont typeface="Inter Tight"/>
              <a:buNone/>
              <a:defRPr>
                <a:latin typeface="Inter Tight"/>
                <a:ea typeface="Inter Tight"/>
                <a:cs typeface="Inter Tight"/>
                <a:sym typeface="Inter Tight"/>
              </a:defRPr>
            </a:lvl6pPr>
            <a:lvl7pPr lvl="6">
              <a:spcBef>
                <a:spcPts val="0"/>
              </a:spcBef>
              <a:spcAft>
                <a:spcPts val="0"/>
              </a:spcAft>
              <a:buSzPts val="1400"/>
              <a:buFont typeface="Inter Tight"/>
              <a:buNone/>
              <a:defRPr>
                <a:latin typeface="Inter Tight"/>
                <a:ea typeface="Inter Tight"/>
                <a:cs typeface="Inter Tight"/>
                <a:sym typeface="Inter Tight"/>
              </a:defRPr>
            </a:lvl7pPr>
            <a:lvl8pPr lvl="7">
              <a:spcBef>
                <a:spcPts val="0"/>
              </a:spcBef>
              <a:spcAft>
                <a:spcPts val="0"/>
              </a:spcAft>
              <a:buSzPts val="1400"/>
              <a:buFont typeface="Inter Tight"/>
              <a:buNone/>
              <a:defRPr>
                <a:latin typeface="Inter Tight"/>
                <a:ea typeface="Inter Tight"/>
                <a:cs typeface="Inter Tight"/>
                <a:sym typeface="Inter Tight"/>
              </a:defRPr>
            </a:lvl8pPr>
            <a:lvl9pPr lvl="8">
              <a:spcBef>
                <a:spcPts val="0"/>
              </a:spcBef>
              <a:spcAft>
                <a:spcPts val="0"/>
              </a:spcAft>
              <a:buSzPts val="1400"/>
              <a:buFont typeface="Inter Tight"/>
              <a:buNone/>
              <a:defRPr>
                <a:latin typeface="Inter Tight"/>
                <a:ea typeface="Inter Tight"/>
                <a:cs typeface="Inter Tight"/>
                <a:sym typeface="Inter Tight"/>
              </a:defRPr>
            </a:lvl9pPr>
          </a:lstStyle>
          <a:p/>
        </p:txBody>
      </p:sp>
      <p:pic>
        <p:nvPicPr>
          <p:cNvPr id="309" name="Google Shape;309;p39"/>
          <p:cNvPicPr preferRelativeResize="0"/>
          <p:nvPr/>
        </p:nvPicPr>
        <p:blipFill>
          <a:blip r:embed="rId2">
            <a:alphaModFix/>
          </a:blip>
          <a:stretch>
            <a:fillRect/>
          </a:stretch>
        </p:blipFill>
        <p:spPr>
          <a:xfrm>
            <a:off x="569775" y="570325"/>
            <a:ext cx="670650" cy="221554"/>
          </a:xfrm>
          <a:prstGeom prst="rect">
            <a:avLst/>
          </a:prstGeom>
          <a:noFill/>
          <a:ln>
            <a:noFill/>
          </a:ln>
        </p:spPr>
      </p:pic>
      <p:sp>
        <p:nvSpPr>
          <p:cNvPr id="310" name="Google Shape;310;p39"/>
          <p:cNvSpPr/>
          <p:nvPr>
            <p:ph idx="3" type="pic"/>
          </p:nvPr>
        </p:nvSpPr>
        <p:spPr>
          <a:xfrm>
            <a:off x="5124200" y="202500"/>
            <a:ext cx="3821100" cy="4738500"/>
          </a:xfrm>
          <a:prstGeom prst="roundRect">
            <a:avLst>
              <a:gd fmla="val 1928" name="adj"/>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Image">
  <p:cSld name="TITLE_1">
    <p:bg>
      <p:bgPr>
        <a:solidFill>
          <a:schemeClr val="dk1"/>
        </a:solidFill>
      </p:bgPr>
    </p:bg>
    <p:spTree>
      <p:nvGrpSpPr>
        <p:cNvPr id="311" name="Shape 311"/>
        <p:cNvGrpSpPr/>
        <p:nvPr/>
      </p:nvGrpSpPr>
      <p:grpSpPr>
        <a:xfrm>
          <a:off x="0" y="0"/>
          <a:ext cx="0" cy="0"/>
          <a:chOff x="0" y="0"/>
          <a:chExt cx="0" cy="0"/>
        </a:xfrm>
      </p:grpSpPr>
      <p:sp>
        <p:nvSpPr>
          <p:cNvPr id="312" name="Google Shape;312;p40"/>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1pPr>
            <a:lvl2pPr lvl="1">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2pPr>
            <a:lvl3pPr lvl="2">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3pPr>
            <a:lvl4pPr lvl="3">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4pPr>
            <a:lvl5pPr lvl="4">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5pPr>
            <a:lvl6pPr lvl="5">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6pPr>
            <a:lvl7pPr lvl="6">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7pPr>
            <a:lvl8pPr lvl="7">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8pPr>
            <a:lvl9pPr lvl="8">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9pPr>
          </a:lstStyle>
          <a:p/>
        </p:txBody>
      </p:sp>
      <p:sp>
        <p:nvSpPr>
          <p:cNvPr id="313" name="Google Shape;313;p40"/>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314" name="Google Shape;314;p40"/>
          <p:cNvSpPr/>
          <p:nvPr>
            <p:ph idx="3" type="pic"/>
          </p:nvPr>
        </p:nvSpPr>
        <p:spPr>
          <a:xfrm>
            <a:off x="5124200" y="202500"/>
            <a:ext cx="3821100" cy="4738500"/>
          </a:xfrm>
          <a:prstGeom prst="roundRect">
            <a:avLst>
              <a:gd fmla="val 1928" name="adj"/>
            </a:avLst>
          </a:prstGeom>
          <a:noFill/>
          <a:ln>
            <a:noFill/>
          </a:ln>
        </p:spPr>
      </p:sp>
      <p:pic>
        <p:nvPicPr>
          <p:cNvPr descr="preencoded.png" id="315" name="Google Shape;315;p40"/>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urple Image">
  <p:cSld name="TITLE_1_1">
    <p:bg>
      <p:bgPr>
        <a:solidFill>
          <a:schemeClr val="accent3"/>
        </a:solidFill>
      </p:bgPr>
    </p:bg>
    <p:spTree>
      <p:nvGrpSpPr>
        <p:cNvPr id="316" name="Shape 316"/>
        <p:cNvGrpSpPr/>
        <p:nvPr/>
      </p:nvGrpSpPr>
      <p:grpSpPr>
        <a:xfrm>
          <a:off x="0" y="0"/>
          <a:ext cx="0" cy="0"/>
          <a:chOff x="0" y="0"/>
          <a:chExt cx="0" cy="0"/>
        </a:xfrm>
      </p:grpSpPr>
      <p:sp>
        <p:nvSpPr>
          <p:cNvPr id="317" name="Google Shape;317;p41"/>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1pPr>
            <a:lvl2pPr lvl="1">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2pPr>
            <a:lvl3pPr lvl="2">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3pPr>
            <a:lvl4pPr lvl="3">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4pPr>
            <a:lvl5pPr lvl="4">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5pPr>
            <a:lvl6pPr lvl="5">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6pPr>
            <a:lvl7pPr lvl="6">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7pPr>
            <a:lvl8pPr lvl="7">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8pPr>
            <a:lvl9pPr lvl="8">
              <a:spcBef>
                <a:spcPts val="0"/>
              </a:spcBef>
              <a:spcAft>
                <a:spcPts val="0"/>
              </a:spcAft>
              <a:buClr>
                <a:schemeClr val="lt2"/>
              </a:buClr>
              <a:buSzPts val="4800"/>
              <a:buFont typeface="Inter Tight"/>
              <a:buNone/>
              <a:defRPr sz="4800">
                <a:solidFill>
                  <a:schemeClr val="lt2"/>
                </a:solidFill>
                <a:latin typeface="Inter Tight"/>
                <a:ea typeface="Inter Tight"/>
                <a:cs typeface="Inter Tight"/>
                <a:sym typeface="Inter Tight"/>
              </a:defRPr>
            </a:lvl9pPr>
          </a:lstStyle>
          <a:p/>
        </p:txBody>
      </p:sp>
      <p:sp>
        <p:nvSpPr>
          <p:cNvPr id="318" name="Google Shape;318;p41"/>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319" name="Google Shape;319;p41"/>
          <p:cNvSpPr/>
          <p:nvPr>
            <p:ph idx="3" type="pic"/>
          </p:nvPr>
        </p:nvSpPr>
        <p:spPr>
          <a:xfrm>
            <a:off x="5124200" y="202500"/>
            <a:ext cx="3821100" cy="4738500"/>
          </a:xfrm>
          <a:prstGeom prst="roundRect">
            <a:avLst>
              <a:gd fmla="val 1928" name="adj"/>
            </a:avLst>
          </a:prstGeom>
          <a:noFill/>
          <a:ln>
            <a:noFill/>
          </a:ln>
        </p:spPr>
      </p:sp>
      <p:pic>
        <p:nvPicPr>
          <p:cNvPr descr="preencoded.png" id="320" name="Google Shape;320;p41"/>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Image">
  <p:cSld name="TITLE_1_1_1">
    <p:bg>
      <p:bgPr>
        <a:solidFill>
          <a:schemeClr val="accent3"/>
        </a:solidFill>
      </p:bgPr>
    </p:bg>
    <p:spTree>
      <p:nvGrpSpPr>
        <p:cNvPr id="24"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0" y="0"/>
            <a:ext cx="9144000" cy="5143495"/>
          </a:xfrm>
          <a:prstGeom prst="rect">
            <a:avLst/>
          </a:prstGeom>
          <a:noFill/>
          <a:ln>
            <a:noFill/>
          </a:ln>
        </p:spPr>
      </p:pic>
      <p:sp>
        <p:nvSpPr>
          <p:cNvPr id="26" name="Google Shape;26;p5"/>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9pPr>
          </a:lstStyle>
          <a:p/>
        </p:txBody>
      </p:sp>
      <p:sp>
        <p:nvSpPr>
          <p:cNvPr id="27" name="Google Shape;27;p5"/>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28" name="Google Shape;28;p5"/>
          <p:cNvSpPr/>
          <p:nvPr>
            <p:ph idx="3" type="pic"/>
          </p:nvPr>
        </p:nvSpPr>
        <p:spPr>
          <a:xfrm>
            <a:off x="5124200" y="202500"/>
            <a:ext cx="3821100" cy="4738500"/>
          </a:xfrm>
          <a:prstGeom prst="roundRect">
            <a:avLst>
              <a:gd fmla="val 1928" name="adj"/>
            </a:avLst>
          </a:prstGeom>
          <a:noFill/>
          <a:ln>
            <a:noFill/>
          </a:ln>
        </p:spPr>
      </p:sp>
      <p:pic>
        <p:nvPicPr>
          <p:cNvPr descr="preencoded.png" id="29" name="Google Shape;29;p5"/>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Image">
  <p:cSld name="TITLE_1_1_1">
    <p:bg>
      <p:bgPr>
        <a:solidFill>
          <a:schemeClr val="accent3"/>
        </a:solidFill>
      </p:bgPr>
    </p:bg>
    <p:spTree>
      <p:nvGrpSpPr>
        <p:cNvPr id="321" name="Shape 321"/>
        <p:cNvGrpSpPr/>
        <p:nvPr/>
      </p:nvGrpSpPr>
      <p:grpSpPr>
        <a:xfrm>
          <a:off x="0" y="0"/>
          <a:ext cx="0" cy="0"/>
          <a:chOff x="0" y="0"/>
          <a:chExt cx="0" cy="0"/>
        </a:xfrm>
      </p:grpSpPr>
      <p:pic>
        <p:nvPicPr>
          <p:cNvPr id="322" name="Google Shape;322;p42"/>
          <p:cNvPicPr preferRelativeResize="0"/>
          <p:nvPr/>
        </p:nvPicPr>
        <p:blipFill>
          <a:blip r:embed="rId2">
            <a:alphaModFix/>
          </a:blip>
          <a:stretch>
            <a:fillRect/>
          </a:stretch>
        </p:blipFill>
        <p:spPr>
          <a:xfrm>
            <a:off x="0" y="0"/>
            <a:ext cx="9144000" cy="5143495"/>
          </a:xfrm>
          <a:prstGeom prst="rect">
            <a:avLst/>
          </a:prstGeom>
          <a:noFill/>
          <a:ln>
            <a:noFill/>
          </a:ln>
        </p:spPr>
      </p:pic>
      <p:sp>
        <p:nvSpPr>
          <p:cNvPr id="323" name="Google Shape;323;p42"/>
          <p:cNvSpPr txBox="1"/>
          <p:nvPr>
            <p:ph idx="1" type="subTitle"/>
          </p:nvPr>
        </p:nvSpPr>
        <p:spPr>
          <a:xfrm>
            <a:off x="569775" y="1977121"/>
            <a:ext cx="39798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1pPr>
            <a:lvl2pPr lvl="1">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2pPr>
            <a:lvl3pPr lvl="2">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3pPr>
            <a:lvl4pPr lvl="3">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4pPr>
            <a:lvl5pPr lvl="4">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5pPr>
            <a:lvl6pPr lvl="5">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6pPr>
            <a:lvl7pPr lvl="6">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7pPr>
            <a:lvl8pPr lvl="7">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8pPr>
            <a:lvl9pPr lvl="8">
              <a:spcBef>
                <a:spcPts val="0"/>
              </a:spcBef>
              <a:spcAft>
                <a:spcPts val="0"/>
              </a:spcAft>
              <a:buClr>
                <a:schemeClr val="lt1"/>
              </a:buClr>
              <a:buSzPts val="4800"/>
              <a:buFont typeface="Inter Tight"/>
              <a:buNone/>
              <a:defRPr sz="4800">
                <a:solidFill>
                  <a:schemeClr val="lt1"/>
                </a:solidFill>
                <a:latin typeface="Inter Tight"/>
                <a:ea typeface="Inter Tight"/>
                <a:cs typeface="Inter Tight"/>
                <a:sym typeface="Inter Tight"/>
              </a:defRPr>
            </a:lvl9pPr>
          </a:lstStyle>
          <a:p/>
        </p:txBody>
      </p:sp>
      <p:sp>
        <p:nvSpPr>
          <p:cNvPr id="324" name="Google Shape;324;p42"/>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sp>
        <p:nvSpPr>
          <p:cNvPr id="325" name="Google Shape;325;p42"/>
          <p:cNvSpPr/>
          <p:nvPr>
            <p:ph idx="3" type="pic"/>
          </p:nvPr>
        </p:nvSpPr>
        <p:spPr>
          <a:xfrm>
            <a:off x="5124200" y="202500"/>
            <a:ext cx="3821100" cy="4738500"/>
          </a:xfrm>
          <a:prstGeom prst="roundRect">
            <a:avLst>
              <a:gd fmla="val 1928" name="adj"/>
            </a:avLst>
          </a:prstGeom>
          <a:noFill/>
          <a:ln>
            <a:noFill/>
          </a:ln>
        </p:spPr>
      </p:sp>
      <p:pic>
        <p:nvPicPr>
          <p:cNvPr descr="preencoded.png" id="326" name="Google Shape;326;p42"/>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Text">
  <p:cSld name="TITLE_1_1_1_1">
    <p:bg>
      <p:bgPr>
        <a:solidFill>
          <a:schemeClr val="accent3"/>
        </a:solidFill>
      </p:bgPr>
    </p:bg>
    <p:spTree>
      <p:nvGrpSpPr>
        <p:cNvPr id="327" name="Shape 327"/>
        <p:cNvGrpSpPr/>
        <p:nvPr/>
      </p:nvGrpSpPr>
      <p:grpSpPr>
        <a:xfrm>
          <a:off x="0" y="0"/>
          <a:ext cx="0" cy="0"/>
          <a:chOff x="0" y="0"/>
          <a:chExt cx="0" cy="0"/>
        </a:xfrm>
      </p:grpSpPr>
      <p:pic>
        <p:nvPicPr>
          <p:cNvPr id="328" name="Google Shape;328;p43"/>
          <p:cNvPicPr preferRelativeResize="0"/>
          <p:nvPr/>
        </p:nvPicPr>
        <p:blipFill>
          <a:blip r:embed="rId2">
            <a:alphaModFix/>
          </a:blip>
          <a:stretch>
            <a:fillRect/>
          </a:stretch>
        </p:blipFill>
        <p:spPr>
          <a:xfrm>
            <a:off x="0" y="0"/>
            <a:ext cx="9144003" cy="5143501"/>
          </a:xfrm>
          <a:prstGeom prst="rect">
            <a:avLst/>
          </a:prstGeom>
          <a:noFill/>
          <a:ln>
            <a:noFill/>
          </a:ln>
        </p:spPr>
      </p:pic>
      <p:sp>
        <p:nvSpPr>
          <p:cNvPr id="329" name="Google Shape;329;p43"/>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30" name="Google Shape;330;p43"/>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31" name="Google Shape;331;p43"/>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2 Text">
  <p:cSld name="TITLE_1_1_1_1_1">
    <p:bg>
      <p:bgPr>
        <a:solidFill>
          <a:schemeClr val="accent3"/>
        </a:solidFill>
      </p:bgPr>
    </p:bg>
    <p:spTree>
      <p:nvGrpSpPr>
        <p:cNvPr id="332" name="Shape 332"/>
        <p:cNvGrpSpPr/>
        <p:nvPr/>
      </p:nvGrpSpPr>
      <p:grpSpPr>
        <a:xfrm>
          <a:off x="0" y="0"/>
          <a:ext cx="0" cy="0"/>
          <a:chOff x="0" y="0"/>
          <a:chExt cx="0" cy="0"/>
        </a:xfrm>
      </p:grpSpPr>
      <p:pic>
        <p:nvPicPr>
          <p:cNvPr id="333" name="Google Shape;333;p44"/>
          <p:cNvPicPr preferRelativeResize="0"/>
          <p:nvPr/>
        </p:nvPicPr>
        <p:blipFill>
          <a:blip r:embed="rId2">
            <a:alphaModFix/>
          </a:blip>
          <a:stretch>
            <a:fillRect/>
          </a:stretch>
        </p:blipFill>
        <p:spPr>
          <a:xfrm>
            <a:off x="0" y="0"/>
            <a:ext cx="9143997" cy="5143496"/>
          </a:xfrm>
          <a:prstGeom prst="rect">
            <a:avLst/>
          </a:prstGeom>
          <a:noFill/>
          <a:ln>
            <a:noFill/>
          </a:ln>
        </p:spPr>
      </p:pic>
      <p:sp>
        <p:nvSpPr>
          <p:cNvPr id="334" name="Google Shape;334;p44"/>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35" name="Google Shape;335;p44"/>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36" name="Google Shape;336;p44"/>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3 Text">
  <p:cSld name="TITLE_1_1_1_1_1_1">
    <p:bg>
      <p:bgPr>
        <a:solidFill>
          <a:schemeClr val="accent3"/>
        </a:solidFill>
      </p:bgPr>
    </p:bg>
    <p:spTree>
      <p:nvGrpSpPr>
        <p:cNvPr id="337" name="Shape 337"/>
        <p:cNvGrpSpPr/>
        <p:nvPr/>
      </p:nvGrpSpPr>
      <p:grpSpPr>
        <a:xfrm>
          <a:off x="0" y="0"/>
          <a:ext cx="0" cy="0"/>
          <a:chOff x="0" y="0"/>
          <a:chExt cx="0" cy="0"/>
        </a:xfrm>
      </p:grpSpPr>
      <p:pic>
        <p:nvPicPr>
          <p:cNvPr id="338" name="Google Shape;338;p45"/>
          <p:cNvPicPr preferRelativeResize="0"/>
          <p:nvPr/>
        </p:nvPicPr>
        <p:blipFill>
          <a:blip r:embed="rId2">
            <a:alphaModFix/>
          </a:blip>
          <a:stretch>
            <a:fillRect/>
          </a:stretch>
        </p:blipFill>
        <p:spPr>
          <a:xfrm>
            <a:off x="0" y="0"/>
            <a:ext cx="9143997" cy="5143496"/>
          </a:xfrm>
          <a:prstGeom prst="rect">
            <a:avLst/>
          </a:prstGeom>
          <a:noFill/>
          <a:ln>
            <a:noFill/>
          </a:ln>
        </p:spPr>
      </p:pic>
      <p:sp>
        <p:nvSpPr>
          <p:cNvPr id="339" name="Google Shape;339;p45"/>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40" name="Google Shape;340;p45"/>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41" name="Google Shape;341;p45"/>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4 Text">
  <p:cSld name="TITLE_1_1_1_1_1_1_1">
    <p:bg>
      <p:bgPr>
        <a:solidFill>
          <a:schemeClr val="accent3"/>
        </a:solidFill>
      </p:bgPr>
    </p:bg>
    <p:spTree>
      <p:nvGrpSpPr>
        <p:cNvPr id="342" name="Shape 342"/>
        <p:cNvGrpSpPr/>
        <p:nvPr/>
      </p:nvGrpSpPr>
      <p:grpSpPr>
        <a:xfrm>
          <a:off x="0" y="0"/>
          <a:ext cx="0" cy="0"/>
          <a:chOff x="0" y="0"/>
          <a:chExt cx="0" cy="0"/>
        </a:xfrm>
      </p:grpSpPr>
      <p:pic>
        <p:nvPicPr>
          <p:cNvPr id="343" name="Google Shape;343;p46"/>
          <p:cNvPicPr preferRelativeResize="0"/>
          <p:nvPr/>
        </p:nvPicPr>
        <p:blipFill>
          <a:blip r:embed="rId2">
            <a:alphaModFix/>
          </a:blip>
          <a:stretch>
            <a:fillRect/>
          </a:stretch>
        </p:blipFill>
        <p:spPr>
          <a:xfrm rot="10800000">
            <a:off x="-23" y="0"/>
            <a:ext cx="9144023" cy="5143501"/>
          </a:xfrm>
          <a:prstGeom prst="rect">
            <a:avLst/>
          </a:prstGeom>
          <a:noFill/>
          <a:ln>
            <a:noFill/>
          </a:ln>
        </p:spPr>
      </p:pic>
      <p:sp>
        <p:nvSpPr>
          <p:cNvPr id="344" name="Google Shape;344;p46"/>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45" name="Google Shape;345;p46"/>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46" name="Google Shape;346;p46"/>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5 Text">
  <p:cSld name="TITLE_1_1_1_1_1_1_1_1">
    <p:bg>
      <p:bgPr>
        <a:solidFill>
          <a:schemeClr val="accent3"/>
        </a:solidFill>
      </p:bgPr>
    </p:bg>
    <p:spTree>
      <p:nvGrpSpPr>
        <p:cNvPr id="347" name="Shape 347"/>
        <p:cNvGrpSpPr/>
        <p:nvPr/>
      </p:nvGrpSpPr>
      <p:grpSpPr>
        <a:xfrm>
          <a:off x="0" y="0"/>
          <a:ext cx="0" cy="0"/>
          <a:chOff x="0" y="0"/>
          <a:chExt cx="0" cy="0"/>
        </a:xfrm>
      </p:grpSpPr>
      <p:pic>
        <p:nvPicPr>
          <p:cNvPr id="348" name="Google Shape;348;p47"/>
          <p:cNvPicPr preferRelativeResize="0"/>
          <p:nvPr/>
        </p:nvPicPr>
        <p:blipFill>
          <a:blip r:embed="rId2">
            <a:alphaModFix/>
          </a:blip>
          <a:stretch>
            <a:fillRect/>
          </a:stretch>
        </p:blipFill>
        <p:spPr>
          <a:xfrm rot="10800000">
            <a:off x="0" y="12"/>
            <a:ext cx="9144003" cy="5143487"/>
          </a:xfrm>
          <a:prstGeom prst="rect">
            <a:avLst/>
          </a:prstGeom>
          <a:noFill/>
          <a:ln>
            <a:noFill/>
          </a:ln>
        </p:spPr>
      </p:pic>
      <p:sp>
        <p:nvSpPr>
          <p:cNvPr id="349" name="Google Shape;349;p47"/>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50" name="Google Shape;350;p47"/>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51" name="Google Shape;351;p47"/>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6 Text">
  <p:cSld name="TITLE_1_1_1_1_1_1_1_1_1">
    <p:bg>
      <p:bgPr>
        <a:solidFill>
          <a:schemeClr val="accent3"/>
        </a:solidFill>
      </p:bgPr>
    </p:bg>
    <p:spTree>
      <p:nvGrpSpPr>
        <p:cNvPr id="352" name="Shape 352"/>
        <p:cNvGrpSpPr/>
        <p:nvPr/>
      </p:nvGrpSpPr>
      <p:grpSpPr>
        <a:xfrm>
          <a:off x="0" y="0"/>
          <a:ext cx="0" cy="0"/>
          <a:chOff x="0" y="0"/>
          <a:chExt cx="0" cy="0"/>
        </a:xfrm>
      </p:grpSpPr>
      <p:pic>
        <p:nvPicPr>
          <p:cNvPr id="353" name="Google Shape;353;p48"/>
          <p:cNvPicPr preferRelativeResize="0"/>
          <p:nvPr/>
        </p:nvPicPr>
        <p:blipFill>
          <a:blip r:embed="rId2">
            <a:alphaModFix/>
          </a:blip>
          <a:stretch>
            <a:fillRect/>
          </a:stretch>
        </p:blipFill>
        <p:spPr>
          <a:xfrm rot="10800000">
            <a:off x="0" y="0"/>
            <a:ext cx="9143997" cy="5143496"/>
          </a:xfrm>
          <a:prstGeom prst="rect">
            <a:avLst/>
          </a:prstGeom>
          <a:noFill/>
          <a:ln>
            <a:noFill/>
          </a:ln>
        </p:spPr>
      </p:pic>
      <p:sp>
        <p:nvSpPr>
          <p:cNvPr id="354" name="Google Shape;354;p48"/>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55" name="Google Shape;355;p48"/>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56" name="Google Shape;356;p48"/>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Light">
  <p:cSld name="TITLE_1_1_1_1_1_1_1_1_1_1">
    <p:bg>
      <p:bgPr>
        <a:solidFill>
          <a:schemeClr val="dk2"/>
        </a:solidFill>
      </p:bgPr>
    </p:bg>
    <p:spTree>
      <p:nvGrpSpPr>
        <p:cNvPr id="357" name="Shape 357"/>
        <p:cNvGrpSpPr/>
        <p:nvPr/>
      </p:nvGrpSpPr>
      <p:grpSpPr>
        <a:xfrm>
          <a:off x="0" y="0"/>
          <a:ext cx="0" cy="0"/>
          <a:chOff x="0" y="0"/>
          <a:chExt cx="0" cy="0"/>
        </a:xfrm>
      </p:grpSpPr>
      <p:sp>
        <p:nvSpPr>
          <p:cNvPr id="358" name="Google Shape;358;p49"/>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6100"/>
              <a:buFont typeface="Inter Tight"/>
              <a:buNone/>
              <a:defRPr sz="6100">
                <a:latin typeface="Inter Tight"/>
                <a:ea typeface="Inter Tight"/>
                <a:cs typeface="Inter Tight"/>
                <a:sym typeface="Inter Tight"/>
              </a:defRPr>
            </a:lvl1pPr>
            <a:lvl2pPr lvl="1">
              <a:spcBef>
                <a:spcPts val="0"/>
              </a:spcBef>
              <a:spcAft>
                <a:spcPts val="0"/>
              </a:spcAft>
              <a:buSzPts val="6100"/>
              <a:buFont typeface="Inter Tight"/>
              <a:buNone/>
              <a:defRPr sz="6100">
                <a:latin typeface="Inter Tight"/>
                <a:ea typeface="Inter Tight"/>
                <a:cs typeface="Inter Tight"/>
                <a:sym typeface="Inter Tight"/>
              </a:defRPr>
            </a:lvl2pPr>
            <a:lvl3pPr lvl="2">
              <a:spcBef>
                <a:spcPts val="0"/>
              </a:spcBef>
              <a:spcAft>
                <a:spcPts val="0"/>
              </a:spcAft>
              <a:buSzPts val="6100"/>
              <a:buFont typeface="Inter Tight"/>
              <a:buNone/>
              <a:defRPr sz="6100">
                <a:latin typeface="Inter Tight"/>
                <a:ea typeface="Inter Tight"/>
                <a:cs typeface="Inter Tight"/>
                <a:sym typeface="Inter Tight"/>
              </a:defRPr>
            </a:lvl3pPr>
            <a:lvl4pPr lvl="3">
              <a:spcBef>
                <a:spcPts val="0"/>
              </a:spcBef>
              <a:spcAft>
                <a:spcPts val="0"/>
              </a:spcAft>
              <a:buSzPts val="6100"/>
              <a:buFont typeface="Inter Tight"/>
              <a:buNone/>
              <a:defRPr sz="6100">
                <a:latin typeface="Inter Tight"/>
                <a:ea typeface="Inter Tight"/>
                <a:cs typeface="Inter Tight"/>
                <a:sym typeface="Inter Tight"/>
              </a:defRPr>
            </a:lvl4pPr>
            <a:lvl5pPr lvl="4">
              <a:spcBef>
                <a:spcPts val="0"/>
              </a:spcBef>
              <a:spcAft>
                <a:spcPts val="0"/>
              </a:spcAft>
              <a:buSzPts val="6100"/>
              <a:buFont typeface="Inter Tight"/>
              <a:buNone/>
              <a:defRPr sz="6100">
                <a:latin typeface="Inter Tight"/>
                <a:ea typeface="Inter Tight"/>
                <a:cs typeface="Inter Tight"/>
                <a:sym typeface="Inter Tight"/>
              </a:defRPr>
            </a:lvl5pPr>
            <a:lvl6pPr lvl="5">
              <a:spcBef>
                <a:spcPts val="0"/>
              </a:spcBef>
              <a:spcAft>
                <a:spcPts val="0"/>
              </a:spcAft>
              <a:buSzPts val="6100"/>
              <a:buFont typeface="Inter Tight"/>
              <a:buNone/>
              <a:defRPr sz="6100">
                <a:latin typeface="Inter Tight"/>
                <a:ea typeface="Inter Tight"/>
                <a:cs typeface="Inter Tight"/>
                <a:sym typeface="Inter Tight"/>
              </a:defRPr>
            </a:lvl6pPr>
            <a:lvl7pPr lvl="6">
              <a:spcBef>
                <a:spcPts val="0"/>
              </a:spcBef>
              <a:spcAft>
                <a:spcPts val="0"/>
              </a:spcAft>
              <a:buSzPts val="6100"/>
              <a:buFont typeface="Inter Tight"/>
              <a:buNone/>
              <a:defRPr sz="6100">
                <a:latin typeface="Inter Tight"/>
                <a:ea typeface="Inter Tight"/>
                <a:cs typeface="Inter Tight"/>
                <a:sym typeface="Inter Tight"/>
              </a:defRPr>
            </a:lvl7pPr>
            <a:lvl8pPr lvl="7">
              <a:spcBef>
                <a:spcPts val="0"/>
              </a:spcBef>
              <a:spcAft>
                <a:spcPts val="0"/>
              </a:spcAft>
              <a:buSzPts val="6100"/>
              <a:buFont typeface="Inter Tight"/>
              <a:buNone/>
              <a:defRPr sz="6100">
                <a:latin typeface="Inter Tight"/>
                <a:ea typeface="Inter Tight"/>
                <a:cs typeface="Inter Tight"/>
                <a:sym typeface="Inter Tight"/>
              </a:defRPr>
            </a:lvl8pPr>
            <a:lvl9pPr lvl="8">
              <a:spcBef>
                <a:spcPts val="0"/>
              </a:spcBef>
              <a:spcAft>
                <a:spcPts val="0"/>
              </a:spcAft>
              <a:buSzPts val="6100"/>
              <a:buFont typeface="Inter Tight"/>
              <a:buNone/>
              <a:defRPr sz="6100">
                <a:latin typeface="Inter Tight"/>
                <a:ea typeface="Inter Tight"/>
                <a:cs typeface="Inter Tight"/>
                <a:sym typeface="Inter Tight"/>
              </a:defRPr>
            </a:lvl9pPr>
          </a:lstStyle>
          <a:p/>
        </p:txBody>
      </p:sp>
      <p:pic>
        <p:nvPicPr>
          <p:cNvPr id="359" name="Google Shape;359;p49"/>
          <p:cNvPicPr preferRelativeResize="0"/>
          <p:nvPr/>
        </p:nvPicPr>
        <p:blipFill>
          <a:blip r:embed="rId2">
            <a:alphaModFix/>
          </a:blip>
          <a:stretch>
            <a:fillRect/>
          </a:stretch>
        </p:blipFill>
        <p:spPr>
          <a:xfrm>
            <a:off x="569775" y="570325"/>
            <a:ext cx="670650" cy="22155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Dark">
  <p:cSld name="TITLE_1_1_1_1_1_1_1_1_1_1_1">
    <p:bg>
      <p:bgPr>
        <a:solidFill>
          <a:schemeClr val="dk1"/>
        </a:solidFill>
      </p:bgPr>
    </p:bg>
    <p:spTree>
      <p:nvGrpSpPr>
        <p:cNvPr id="360" name="Shape 360"/>
        <p:cNvGrpSpPr/>
        <p:nvPr/>
      </p:nvGrpSpPr>
      <p:grpSpPr>
        <a:xfrm>
          <a:off x="0" y="0"/>
          <a:ext cx="0" cy="0"/>
          <a:chOff x="0" y="0"/>
          <a:chExt cx="0" cy="0"/>
        </a:xfrm>
      </p:grpSpPr>
      <p:sp>
        <p:nvSpPr>
          <p:cNvPr id="361" name="Google Shape;361;p50"/>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pic>
        <p:nvPicPr>
          <p:cNvPr descr="preencoded.png" id="362" name="Google Shape;362;p50"/>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urple">
  <p:cSld name="TITLE_1_1_1_1_1_1_1_1_1_1_1_1">
    <p:bg>
      <p:bgPr>
        <a:solidFill>
          <a:schemeClr val="accent3"/>
        </a:solidFill>
      </p:bgPr>
    </p:bg>
    <p:spTree>
      <p:nvGrpSpPr>
        <p:cNvPr id="363" name="Shape 363"/>
        <p:cNvGrpSpPr/>
        <p:nvPr/>
      </p:nvGrpSpPr>
      <p:grpSpPr>
        <a:xfrm>
          <a:off x="0" y="0"/>
          <a:ext cx="0" cy="0"/>
          <a:chOff x="0" y="0"/>
          <a:chExt cx="0" cy="0"/>
        </a:xfrm>
      </p:grpSpPr>
      <p:sp>
        <p:nvSpPr>
          <p:cNvPr id="364" name="Google Shape;364;p51"/>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pic>
        <p:nvPicPr>
          <p:cNvPr descr="preencoded.png" id="365" name="Google Shape;365;p51"/>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Text">
  <p:cSld name="TITLE_1_1_1_1">
    <p:bg>
      <p:bgPr>
        <a:solidFill>
          <a:schemeClr val="accent3"/>
        </a:solidFill>
      </p:bgPr>
    </p:bg>
    <p:spTree>
      <p:nvGrpSpPr>
        <p:cNvPr id="30" name="Shape 30"/>
        <p:cNvGrpSpPr/>
        <p:nvPr/>
      </p:nvGrpSpPr>
      <p:grpSpPr>
        <a:xfrm>
          <a:off x="0" y="0"/>
          <a:ext cx="0" cy="0"/>
          <a:chOff x="0" y="0"/>
          <a:chExt cx="0" cy="0"/>
        </a:xfrm>
      </p:grpSpPr>
      <p:pic>
        <p:nvPicPr>
          <p:cNvPr id="31" name="Google Shape;31;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2" name="Google Shape;32;p6"/>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3" name="Google Shape;33;p6"/>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4" name="Google Shape;34;p6"/>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Light" type="secHead">
  <p:cSld name="SECTION_HEADER">
    <p:spTree>
      <p:nvGrpSpPr>
        <p:cNvPr id="366" name="Shape 366"/>
        <p:cNvGrpSpPr/>
        <p:nvPr/>
      </p:nvGrpSpPr>
      <p:grpSpPr>
        <a:xfrm>
          <a:off x="0" y="0"/>
          <a:ext cx="0" cy="0"/>
          <a:chOff x="0" y="0"/>
          <a:chExt cx="0" cy="0"/>
        </a:xfrm>
      </p:grpSpPr>
      <p:sp>
        <p:nvSpPr>
          <p:cNvPr id="367" name="Google Shape;367;p52"/>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368" name="Google Shape;368;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69" name="Google Shape;369;p52"/>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370" name="Google Shape;370;p52"/>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71" name="Google Shape;371;p52"/>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372" name="Google Shape;372;p52"/>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73" name="Google Shape;373;p52"/>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374" name="Google Shape;374;p52"/>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75" name="Google Shape;375;p52"/>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376" name="Google Shape;376;p52"/>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77" name="Google Shape;377;p52"/>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378" name="Google Shape;378;p52"/>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79" name="Google Shape;379;p52"/>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a:spcBef>
                <a:spcPts val="0"/>
              </a:spcBef>
              <a:spcAft>
                <a:spcPts val="0"/>
              </a:spcAft>
              <a:buSzPts val="1400"/>
              <a:buFont typeface="Inter Tight Medium"/>
              <a:buNone/>
              <a:defRPr sz="1400">
                <a:latin typeface="Inter Tight Medium"/>
                <a:ea typeface="Inter Tight Medium"/>
                <a:cs typeface="Inter Tight Medium"/>
                <a:sym typeface="Inter Tight Medium"/>
              </a:defRPr>
            </a:lvl1pPr>
            <a:lvl2pPr lvl="1">
              <a:spcBef>
                <a:spcPts val="0"/>
              </a:spcBef>
              <a:spcAft>
                <a:spcPts val="0"/>
              </a:spcAft>
              <a:buSzPts val="1400"/>
              <a:buFont typeface="Inter Tight Medium"/>
              <a:buNone/>
              <a:defRPr>
                <a:latin typeface="Inter Tight Medium"/>
                <a:ea typeface="Inter Tight Medium"/>
                <a:cs typeface="Inter Tight Medium"/>
                <a:sym typeface="Inter Tight Medium"/>
              </a:defRPr>
            </a:lvl2pPr>
            <a:lvl3pPr lvl="2">
              <a:spcBef>
                <a:spcPts val="0"/>
              </a:spcBef>
              <a:spcAft>
                <a:spcPts val="0"/>
              </a:spcAft>
              <a:buSzPts val="1400"/>
              <a:buFont typeface="Inter Tight Medium"/>
              <a:buNone/>
              <a:defRPr>
                <a:latin typeface="Inter Tight Medium"/>
                <a:ea typeface="Inter Tight Medium"/>
                <a:cs typeface="Inter Tight Medium"/>
                <a:sym typeface="Inter Tight Medium"/>
              </a:defRPr>
            </a:lvl3pPr>
            <a:lvl4pPr lvl="3">
              <a:spcBef>
                <a:spcPts val="0"/>
              </a:spcBef>
              <a:spcAft>
                <a:spcPts val="0"/>
              </a:spcAft>
              <a:buSzPts val="1400"/>
              <a:buFont typeface="Inter Tight Medium"/>
              <a:buNone/>
              <a:defRPr>
                <a:latin typeface="Inter Tight Medium"/>
                <a:ea typeface="Inter Tight Medium"/>
                <a:cs typeface="Inter Tight Medium"/>
                <a:sym typeface="Inter Tight Medium"/>
              </a:defRPr>
            </a:lvl4pPr>
            <a:lvl5pPr lvl="4">
              <a:spcBef>
                <a:spcPts val="0"/>
              </a:spcBef>
              <a:spcAft>
                <a:spcPts val="0"/>
              </a:spcAft>
              <a:buSzPts val="1400"/>
              <a:buFont typeface="Inter Tight Medium"/>
              <a:buNone/>
              <a:defRPr>
                <a:latin typeface="Inter Tight Medium"/>
                <a:ea typeface="Inter Tight Medium"/>
                <a:cs typeface="Inter Tight Medium"/>
                <a:sym typeface="Inter Tight Medium"/>
              </a:defRPr>
            </a:lvl5pPr>
            <a:lvl6pPr lvl="5">
              <a:spcBef>
                <a:spcPts val="0"/>
              </a:spcBef>
              <a:spcAft>
                <a:spcPts val="0"/>
              </a:spcAft>
              <a:buSzPts val="1400"/>
              <a:buFont typeface="Inter Tight Medium"/>
              <a:buNone/>
              <a:defRPr>
                <a:latin typeface="Inter Tight Medium"/>
                <a:ea typeface="Inter Tight Medium"/>
                <a:cs typeface="Inter Tight Medium"/>
                <a:sym typeface="Inter Tight Medium"/>
              </a:defRPr>
            </a:lvl6pPr>
            <a:lvl7pPr lvl="6">
              <a:spcBef>
                <a:spcPts val="0"/>
              </a:spcBef>
              <a:spcAft>
                <a:spcPts val="0"/>
              </a:spcAft>
              <a:buSzPts val="1400"/>
              <a:buFont typeface="Inter Tight Medium"/>
              <a:buNone/>
              <a:defRPr>
                <a:latin typeface="Inter Tight Medium"/>
                <a:ea typeface="Inter Tight Medium"/>
                <a:cs typeface="Inter Tight Medium"/>
                <a:sym typeface="Inter Tight Medium"/>
              </a:defRPr>
            </a:lvl7pPr>
            <a:lvl8pPr lvl="7">
              <a:spcBef>
                <a:spcPts val="0"/>
              </a:spcBef>
              <a:spcAft>
                <a:spcPts val="0"/>
              </a:spcAft>
              <a:buSzPts val="1400"/>
              <a:buFont typeface="Inter Tight Medium"/>
              <a:buNone/>
              <a:defRPr>
                <a:latin typeface="Inter Tight Medium"/>
                <a:ea typeface="Inter Tight Medium"/>
                <a:cs typeface="Inter Tight Medium"/>
                <a:sym typeface="Inter Tight Medium"/>
              </a:defRPr>
            </a:lvl8pPr>
            <a:lvl9pPr lvl="8">
              <a:spcBef>
                <a:spcPts val="0"/>
              </a:spcBef>
              <a:spcAft>
                <a:spcPts val="0"/>
              </a:spcAft>
              <a:buSzPts val="1400"/>
              <a:buFont typeface="Inter Tight Medium"/>
              <a:buNone/>
              <a:defRPr>
                <a:latin typeface="Inter Tight Medium"/>
                <a:ea typeface="Inter Tight Medium"/>
                <a:cs typeface="Inter Tight Medium"/>
                <a:sym typeface="Inter Tight Medium"/>
              </a:defRPr>
            </a:lvl9pPr>
          </a:lstStyle>
          <a:p/>
        </p:txBody>
      </p:sp>
      <p:sp>
        <p:nvSpPr>
          <p:cNvPr id="380" name="Google Shape;380;p52"/>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algn="r">
              <a:spcBef>
                <a:spcPts val="0"/>
              </a:spcBef>
              <a:spcAft>
                <a:spcPts val="0"/>
              </a:spcAft>
              <a:buSzPts val="1400"/>
              <a:buNone/>
              <a:defRPr sz="14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Dark">
  <p:cSld name="SECTION_HEADER_1">
    <p:bg>
      <p:bgPr>
        <a:solidFill>
          <a:schemeClr val="dk1"/>
        </a:solidFill>
      </p:bgPr>
    </p:bg>
    <p:spTree>
      <p:nvGrpSpPr>
        <p:cNvPr id="381" name="Shape 381"/>
        <p:cNvGrpSpPr/>
        <p:nvPr/>
      </p:nvGrpSpPr>
      <p:grpSpPr>
        <a:xfrm>
          <a:off x="0" y="0"/>
          <a:ext cx="0" cy="0"/>
          <a:chOff x="0" y="0"/>
          <a:chExt cx="0" cy="0"/>
        </a:xfrm>
      </p:grpSpPr>
      <p:sp>
        <p:nvSpPr>
          <p:cNvPr id="382" name="Google Shape;382;p53"/>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383" name="Google Shape;383;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84" name="Google Shape;384;p53"/>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385" name="Google Shape;385;p53"/>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386" name="Google Shape;386;p53"/>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387" name="Google Shape;387;p53"/>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388" name="Google Shape;388;p53"/>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389" name="Google Shape;389;p53"/>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390" name="Google Shape;390;p53"/>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391" name="Google Shape;391;p53"/>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392" name="Google Shape;392;p53"/>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393" name="Google Shape;393;p53"/>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394" name="Google Shape;394;p53"/>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395" name="Google Shape;395;p53"/>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V1– Purple">
  <p:cSld name="SECTION_HEADER_1_1">
    <p:bg>
      <p:bgPr>
        <a:solidFill>
          <a:schemeClr val="accent3"/>
        </a:solidFill>
      </p:bgPr>
    </p:bg>
    <p:spTree>
      <p:nvGrpSpPr>
        <p:cNvPr id="396" name="Shape 396"/>
        <p:cNvGrpSpPr/>
        <p:nvPr/>
      </p:nvGrpSpPr>
      <p:grpSpPr>
        <a:xfrm>
          <a:off x="0" y="0"/>
          <a:ext cx="0" cy="0"/>
          <a:chOff x="0" y="0"/>
          <a:chExt cx="0" cy="0"/>
        </a:xfrm>
      </p:grpSpPr>
      <p:sp>
        <p:nvSpPr>
          <p:cNvPr id="397" name="Google Shape;397;p54"/>
          <p:cNvSpPr txBox="1"/>
          <p:nvPr>
            <p:ph type="title"/>
          </p:nvPr>
        </p:nvSpPr>
        <p:spPr>
          <a:xfrm>
            <a:off x="571500" y="571500"/>
            <a:ext cx="38886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398" name="Google Shape;398;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99" name="Google Shape;399;p54"/>
          <p:cNvSpPr txBox="1"/>
          <p:nvPr>
            <p:ph idx="1" type="subTitle"/>
          </p:nvPr>
        </p:nvSpPr>
        <p:spPr>
          <a:xfrm>
            <a:off x="575675" y="204572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400" name="Google Shape;400;p54"/>
          <p:cNvSpPr txBox="1"/>
          <p:nvPr>
            <p:ph idx="2" type="subTitle"/>
          </p:nvPr>
        </p:nvSpPr>
        <p:spPr>
          <a:xfrm>
            <a:off x="2979425" y="204572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401" name="Google Shape;401;p54"/>
          <p:cNvSpPr txBox="1"/>
          <p:nvPr>
            <p:ph idx="3" type="subTitle"/>
          </p:nvPr>
        </p:nvSpPr>
        <p:spPr>
          <a:xfrm>
            <a:off x="575675" y="252433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402" name="Google Shape;402;p54"/>
          <p:cNvSpPr txBox="1"/>
          <p:nvPr>
            <p:ph idx="4" type="subTitle"/>
          </p:nvPr>
        </p:nvSpPr>
        <p:spPr>
          <a:xfrm>
            <a:off x="2979425" y="252433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403" name="Google Shape;403;p54"/>
          <p:cNvSpPr txBox="1"/>
          <p:nvPr>
            <p:ph idx="5" type="subTitle"/>
          </p:nvPr>
        </p:nvSpPr>
        <p:spPr>
          <a:xfrm>
            <a:off x="575675" y="2988288"/>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404" name="Google Shape;404;p54"/>
          <p:cNvSpPr txBox="1"/>
          <p:nvPr>
            <p:ph idx="6" type="subTitle"/>
          </p:nvPr>
        </p:nvSpPr>
        <p:spPr>
          <a:xfrm>
            <a:off x="2979425" y="2988288"/>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405" name="Google Shape;405;p54"/>
          <p:cNvSpPr txBox="1"/>
          <p:nvPr>
            <p:ph idx="7" type="subTitle"/>
          </p:nvPr>
        </p:nvSpPr>
        <p:spPr>
          <a:xfrm>
            <a:off x="575675" y="3452263"/>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406" name="Google Shape;406;p54"/>
          <p:cNvSpPr txBox="1"/>
          <p:nvPr>
            <p:ph idx="8" type="subTitle"/>
          </p:nvPr>
        </p:nvSpPr>
        <p:spPr>
          <a:xfrm>
            <a:off x="2979425" y="3452263"/>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407" name="Google Shape;407;p54"/>
          <p:cNvSpPr txBox="1"/>
          <p:nvPr>
            <p:ph idx="9" type="subTitle"/>
          </p:nvPr>
        </p:nvSpPr>
        <p:spPr>
          <a:xfrm>
            <a:off x="575675" y="39223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408" name="Google Shape;408;p54"/>
          <p:cNvSpPr txBox="1"/>
          <p:nvPr>
            <p:ph idx="13" type="subTitle"/>
          </p:nvPr>
        </p:nvSpPr>
        <p:spPr>
          <a:xfrm>
            <a:off x="2979425" y="39223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
        <p:nvSpPr>
          <p:cNvPr id="409" name="Google Shape;409;p54"/>
          <p:cNvSpPr txBox="1"/>
          <p:nvPr>
            <p:ph idx="14" type="subTitle"/>
          </p:nvPr>
        </p:nvSpPr>
        <p:spPr>
          <a:xfrm>
            <a:off x="575675" y="4395575"/>
            <a:ext cx="1558200" cy="184800"/>
          </a:xfrm>
          <a:prstGeom prst="rect">
            <a:avLst/>
          </a:prstGeom>
        </p:spPr>
        <p:txBody>
          <a:bodyPr anchorCtr="0" anchor="t" bIns="0" lIns="0" spcFirstLastPara="1" rIns="0" wrap="square" tIns="0">
            <a:normAutofit/>
          </a:bodyPr>
          <a:lstStyle>
            <a:lvl1pPr lvl="0">
              <a:spcBef>
                <a:spcPts val="0"/>
              </a:spcBef>
              <a:spcAft>
                <a:spcPts val="0"/>
              </a:spcAft>
              <a:buClr>
                <a:schemeClr val="lt1"/>
              </a:buClr>
              <a:buSzPts val="1400"/>
              <a:buFont typeface="Inter Tight Medium"/>
              <a:buNone/>
              <a:defRPr sz="1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400"/>
              <a:buFont typeface="Inter Tight Medium"/>
              <a:buNone/>
              <a:defRPr>
                <a:solidFill>
                  <a:schemeClr val="lt1"/>
                </a:solidFill>
                <a:latin typeface="Inter Tight Medium"/>
                <a:ea typeface="Inter Tight Medium"/>
                <a:cs typeface="Inter Tight Medium"/>
                <a:sym typeface="Inter Tight Medium"/>
              </a:defRPr>
            </a:lvl9pPr>
          </a:lstStyle>
          <a:p/>
        </p:txBody>
      </p:sp>
      <p:sp>
        <p:nvSpPr>
          <p:cNvPr id="410" name="Google Shape;410;p54"/>
          <p:cNvSpPr txBox="1"/>
          <p:nvPr>
            <p:ph idx="15" type="subTitle"/>
          </p:nvPr>
        </p:nvSpPr>
        <p:spPr>
          <a:xfrm>
            <a:off x="2979425" y="4395575"/>
            <a:ext cx="1558200" cy="184800"/>
          </a:xfrm>
          <a:prstGeom prst="rect">
            <a:avLst/>
          </a:prstGeom>
        </p:spPr>
        <p:txBody>
          <a:bodyPr anchorCtr="0" anchor="t" bIns="0" lIns="0" spcFirstLastPara="1" rIns="0" wrap="square" tIns="0">
            <a:normAutofit/>
          </a:bodyPr>
          <a:lstStyle>
            <a:lvl1pPr lvl="0" algn="r">
              <a:spcBef>
                <a:spcPts val="0"/>
              </a:spcBef>
              <a:spcAft>
                <a:spcPts val="0"/>
              </a:spcAft>
              <a:buClr>
                <a:schemeClr val="lt1"/>
              </a:buClr>
              <a:buSzPts val="1400"/>
              <a:buNone/>
              <a:defRPr sz="1400">
                <a:solidFill>
                  <a:schemeClr val="lt1"/>
                </a:solidFill>
              </a:defRPr>
            </a:lvl1pPr>
            <a:lvl2pPr lvl="1" algn="r">
              <a:spcBef>
                <a:spcPts val="0"/>
              </a:spcBef>
              <a:spcAft>
                <a:spcPts val="0"/>
              </a:spcAft>
              <a:buClr>
                <a:schemeClr val="lt1"/>
              </a:buClr>
              <a:buSzPts val="1400"/>
              <a:buNone/>
              <a:defRPr>
                <a:solidFill>
                  <a:schemeClr val="lt1"/>
                </a:solidFill>
              </a:defRPr>
            </a:lvl2pPr>
            <a:lvl3pPr lvl="2" algn="r">
              <a:spcBef>
                <a:spcPts val="0"/>
              </a:spcBef>
              <a:spcAft>
                <a:spcPts val="0"/>
              </a:spcAft>
              <a:buClr>
                <a:schemeClr val="lt1"/>
              </a:buClr>
              <a:buSzPts val="1400"/>
              <a:buNone/>
              <a:defRPr>
                <a:solidFill>
                  <a:schemeClr val="lt1"/>
                </a:solidFill>
              </a:defRPr>
            </a:lvl3pPr>
            <a:lvl4pPr lvl="3" algn="r">
              <a:spcBef>
                <a:spcPts val="0"/>
              </a:spcBef>
              <a:spcAft>
                <a:spcPts val="0"/>
              </a:spcAft>
              <a:buClr>
                <a:schemeClr val="lt1"/>
              </a:buClr>
              <a:buSzPts val="1400"/>
              <a:buNone/>
              <a:defRPr>
                <a:solidFill>
                  <a:schemeClr val="lt1"/>
                </a:solidFill>
              </a:defRPr>
            </a:lvl4pPr>
            <a:lvl5pPr lvl="4" algn="r">
              <a:spcBef>
                <a:spcPts val="0"/>
              </a:spcBef>
              <a:spcAft>
                <a:spcPts val="0"/>
              </a:spcAft>
              <a:buClr>
                <a:schemeClr val="lt1"/>
              </a:buClr>
              <a:buSzPts val="1400"/>
              <a:buNone/>
              <a:defRPr>
                <a:solidFill>
                  <a:schemeClr val="lt1"/>
                </a:solidFill>
              </a:defRPr>
            </a:lvl5pPr>
            <a:lvl6pPr lvl="5" algn="r">
              <a:spcBef>
                <a:spcPts val="0"/>
              </a:spcBef>
              <a:spcAft>
                <a:spcPts val="0"/>
              </a:spcAft>
              <a:buClr>
                <a:schemeClr val="lt1"/>
              </a:buClr>
              <a:buSzPts val="1400"/>
              <a:buNone/>
              <a:defRPr>
                <a:solidFill>
                  <a:schemeClr val="lt1"/>
                </a:solidFill>
              </a:defRPr>
            </a:lvl6pPr>
            <a:lvl7pPr lvl="6" algn="r">
              <a:spcBef>
                <a:spcPts val="0"/>
              </a:spcBef>
              <a:spcAft>
                <a:spcPts val="0"/>
              </a:spcAft>
              <a:buClr>
                <a:schemeClr val="lt1"/>
              </a:buClr>
              <a:buSzPts val="1400"/>
              <a:buNone/>
              <a:defRPr>
                <a:solidFill>
                  <a:schemeClr val="lt1"/>
                </a:solidFill>
              </a:defRPr>
            </a:lvl7pPr>
            <a:lvl8pPr lvl="7" algn="r">
              <a:spcBef>
                <a:spcPts val="0"/>
              </a:spcBef>
              <a:spcAft>
                <a:spcPts val="0"/>
              </a:spcAft>
              <a:buClr>
                <a:schemeClr val="lt1"/>
              </a:buClr>
              <a:buSzPts val="1400"/>
              <a:buNone/>
              <a:defRPr>
                <a:solidFill>
                  <a:schemeClr val="lt1"/>
                </a:solidFill>
              </a:defRPr>
            </a:lvl8pPr>
            <a:lvl9pPr lvl="8"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type="tx">
  <p:cSld name="TITLE_AND_BODY">
    <p:spTree>
      <p:nvGrpSpPr>
        <p:cNvPr id="411" name="Shape 411"/>
        <p:cNvGrpSpPr/>
        <p:nvPr/>
      </p:nvGrpSpPr>
      <p:grpSpPr>
        <a:xfrm>
          <a:off x="0" y="0"/>
          <a:ext cx="0" cy="0"/>
          <a:chOff x="0" y="0"/>
          <a:chExt cx="0" cy="0"/>
        </a:xfrm>
      </p:grpSpPr>
      <p:sp>
        <p:nvSpPr>
          <p:cNvPr id="412" name="Google Shape;412;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3" name="Google Shape;413;p55"/>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414" name="Google Shape;414;p55"/>
          <p:cNvSpPr/>
          <p:nvPr>
            <p:ph idx="2" type="pic"/>
          </p:nvPr>
        </p:nvSpPr>
        <p:spPr>
          <a:xfrm>
            <a:off x="4603750" y="202500"/>
            <a:ext cx="4341600" cy="4738500"/>
          </a:xfrm>
          <a:prstGeom prst="roundRect">
            <a:avLst>
              <a:gd fmla="val 1928" name="adj"/>
            </a:avLst>
          </a:prstGeom>
          <a:noFill/>
          <a:ln>
            <a:noFill/>
          </a:ln>
        </p:spPr>
      </p:sp>
      <p:sp>
        <p:nvSpPr>
          <p:cNvPr id="415" name="Google Shape;415;p55"/>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416" name="Google Shape;416;p55"/>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2– Light ">
  <p:cSld name="TITLE_AND_BODY_1">
    <p:spTree>
      <p:nvGrpSpPr>
        <p:cNvPr id="417" name="Shape 417"/>
        <p:cNvGrpSpPr/>
        <p:nvPr/>
      </p:nvGrpSpPr>
      <p:grpSpPr>
        <a:xfrm>
          <a:off x="0" y="0"/>
          <a:ext cx="0" cy="0"/>
          <a:chOff x="0" y="0"/>
          <a:chExt cx="0" cy="0"/>
        </a:xfrm>
      </p:grpSpPr>
      <p:sp>
        <p:nvSpPr>
          <p:cNvPr id="418" name="Google Shape;418;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9" name="Google Shape;419;p56"/>
          <p:cNvSpPr txBox="1"/>
          <p:nvPr>
            <p:ph idx="1" type="subTitle"/>
          </p:nvPr>
        </p:nvSpPr>
        <p:spPr>
          <a:xfrm>
            <a:off x="569775"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20" name="Google Shape;420;p56"/>
          <p:cNvSpPr txBox="1"/>
          <p:nvPr>
            <p:ph idx="2" type="subTitle"/>
          </p:nvPr>
        </p:nvSpPr>
        <p:spPr>
          <a:xfrm>
            <a:off x="569775"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21" name="Google Shape;421;p56"/>
          <p:cNvSpPr/>
          <p:nvPr>
            <p:ph idx="3" type="pic"/>
          </p:nvPr>
        </p:nvSpPr>
        <p:spPr>
          <a:xfrm>
            <a:off x="569775" y="2171081"/>
            <a:ext cx="393600" cy="393600"/>
          </a:xfrm>
          <a:prstGeom prst="ellipse">
            <a:avLst/>
          </a:prstGeom>
          <a:noFill/>
          <a:ln>
            <a:noFill/>
          </a:ln>
        </p:spPr>
      </p:sp>
      <p:sp>
        <p:nvSpPr>
          <p:cNvPr id="422" name="Google Shape;422;p56"/>
          <p:cNvSpPr txBox="1"/>
          <p:nvPr>
            <p:ph idx="4" type="subTitle"/>
          </p:nvPr>
        </p:nvSpPr>
        <p:spPr>
          <a:xfrm>
            <a:off x="2084000"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23" name="Google Shape;423;p56"/>
          <p:cNvSpPr txBox="1"/>
          <p:nvPr>
            <p:ph idx="5" type="subTitle"/>
          </p:nvPr>
        </p:nvSpPr>
        <p:spPr>
          <a:xfrm>
            <a:off x="2084000"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24" name="Google Shape;424;p56"/>
          <p:cNvSpPr/>
          <p:nvPr>
            <p:ph idx="6" type="pic"/>
          </p:nvPr>
        </p:nvSpPr>
        <p:spPr>
          <a:xfrm>
            <a:off x="2084000" y="2171081"/>
            <a:ext cx="393600" cy="393600"/>
          </a:xfrm>
          <a:prstGeom prst="ellipse">
            <a:avLst/>
          </a:prstGeom>
          <a:noFill/>
          <a:ln>
            <a:noFill/>
          </a:ln>
        </p:spPr>
      </p:sp>
      <p:sp>
        <p:nvSpPr>
          <p:cNvPr id="425" name="Google Shape;425;p56"/>
          <p:cNvSpPr txBox="1"/>
          <p:nvPr>
            <p:ph idx="7" type="subTitle"/>
          </p:nvPr>
        </p:nvSpPr>
        <p:spPr>
          <a:xfrm>
            <a:off x="569775"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26" name="Google Shape;426;p56"/>
          <p:cNvSpPr txBox="1"/>
          <p:nvPr>
            <p:ph idx="8" type="subTitle"/>
          </p:nvPr>
        </p:nvSpPr>
        <p:spPr>
          <a:xfrm>
            <a:off x="569775"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27" name="Google Shape;427;p56"/>
          <p:cNvSpPr/>
          <p:nvPr>
            <p:ph idx="9" type="pic"/>
          </p:nvPr>
        </p:nvSpPr>
        <p:spPr>
          <a:xfrm>
            <a:off x="569775" y="3471531"/>
            <a:ext cx="393600" cy="393600"/>
          </a:xfrm>
          <a:prstGeom prst="ellipse">
            <a:avLst/>
          </a:prstGeom>
          <a:noFill/>
          <a:ln>
            <a:noFill/>
          </a:ln>
        </p:spPr>
      </p:sp>
      <p:sp>
        <p:nvSpPr>
          <p:cNvPr id="428" name="Google Shape;428;p56"/>
          <p:cNvSpPr txBox="1"/>
          <p:nvPr>
            <p:ph idx="13" type="subTitle"/>
          </p:nvPr>
        </p:nvSpPr>
        <p:spPr>
          <a:xfrm>
            <a:off x="2084000"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29" name="Google Shape;429;p56"/>
          <p:cNvSpPr txBox="1"/>
          <p:nvPr>
            <p:ph idx="14" type="subTitle"/>
          </p:nvPr>
        </p:nvSpPr>
        <p:spPr>
          <a:xfrm>
            <a:off x="2084000"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30" name="Google Shape;430;p56"/>
          <p:cNvSpPr/>
          <p:nvPr>
            <p:ph idx="15" type="pic"/>
          </p:nvPr>
        </p:nvSpPr>
        <p:spPr>
          <a:xfrm>
            <a:off x="2084000" y="3471531"/>
            <a:ext cx="393600" cy="393600"/>
          </a:xfrm>
          <a:prstGeom prst="ellipse">
            <a:avLst/>
          </a:prstGeom>
          <a:noFill/>
          <a:ln>
            <a:noFill/>
          </a:ln>
        </p:spPr>
      </p:sp>
      <p:sp>
        <p:nvSpPr>
          <p:cNvPr id="431" name="Google Shape;431;p56"/>
          <p:cNvSpPr/>
          <p:nvPr>
            <p:ph idx="16" type="pic"/>
          </p:nvPr>
        </p:nvSpPr>
        <p:spPr>
          <a:xfrm>
            <a:off x="4603750" y="202500"/>
            <a:ext cx="4341600" cy="4738500"/>
          </a:xfrm>
          <a:prstGeom prst="roundRect">
            <a:avLst>
              <a:gd fmla="val 1928" name="adj"/>
            </a:avLst>
          </a:prstGeom>
          <a:noFill/>
          <a:ln>
            <a:noFill/>
          </a:ln>
        </p:spPr>
      </p:sp>
      <p:sp>
        <p:nvSpPr>
          <p:cNvPr id="432" name="Google Shape;432;p56"/>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433" name="Google Shape;433;p56"/>
          <p:cNvSpPr txBox="1"/>
          <p:nvPr>
            <p:ph idx="17"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3– Light ">
  <p:cSld name="TITLE_AND_BODY_1_1">
    <p:spTree>
      <p:nvGrpSpPr>
        <p:cNvPr id="434" name="Shape 434"/>
        <p:cNvGrpSpPr/>
        <p:nvPr/>
      </p:nvGrpSpPr>
      <p:grpSpPr>
        <a:xfrm>
          <a:off x="0" y="0"/>
          <a:ext cx="0" cy="0"/>
          <a:chOff x="0" y="0"/>
          <a:chExt cx="0" cy="0"/>
        </a:xfrm>
      </p:grpSpPr>
      <p:sp>
        <p:nvSpPr>
          <p:cNvPr id="435" name="Google Shape;435;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6" name="Google Shape;436;p57"/>
          <p:cNvSpPr txBox="1"/>
          <p:nvPr>
            <p:ph type="title"/>
          </p:nvPr>
        </p:nvSpPr>
        <p:spPr>
          <a:xfrm>
            <a:off x="571500" y="795734"/>
            <a:ext cx="38886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437" name="Google Shape;437;p57"/>
          <p:cNvSpPr/>
          <p:nvPr>
            <p:ph idx="2" type="pic"/>
          </p:nvPr>
        </p:nvSpPr>
        <p:spPr>
          <a:xfrm>
            <a:off x="-152875" y="1602400"/>
            <a:ext cx="4183500" cy="2966400"/>
          </a:xfrm>
          <a:prstGeom prst="roundRect">
            <a:avLst>
              <a:gd fmla="val 1928" name="adj"/>
            </a:avLst>
          </a:prstGeom>
          <a:noFill/>
          <a:ln>
            <a:noFill/>
          </a:ln>
        </p:spPr>
      </p:sp>
      <p:sp>
        <p:nvSpPr>
          <p:cNvPr id="438" name="Google Shape;438;p57"/>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9pPr>
          </a:lstStyle>
          <a:p/>
        </p:txBody>
      </p:sp>
      <p:sp>
        <p:nvSpPr>
          <p:cNvPr id="439" name="Google Shape;439;p57"/>
          <p:cNvSpPr txBox="1"/>
          <p:nvPr>
            <p:ph idx="1" type="subTitle"/>
          </p:nvPr>
        </p:nvSpPr>
        <p:spPr>
          <a:xfrm>
            <a:off x="4710275"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40" name="Google Shape;440;p57"/>
          <p:cNvSpPr txBox="1"/>
          <p:nvPr>
            <p:ph idx="4" type="subTitle"/>
          </p:nvPr>
        </p:nvSpPr>
        <p:spPr>
          <a:xfrm>
            <a:off x="4710275"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41" name="Google Shape;441;p57"/>
          <p:cNvSpPr txBox="1"/>
          <p:nvPr>
            <p:ph idx="5" type="subTitle"/>
          </p:nvPr>
        </p:nvSpPr>
        <p:spPr>
          <a:xfrm>
            <a:off x="6739800"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42" name="Google Shape;442;p57"/>
          <p:cNvSpPr txBox="1"/>
          <p:nvPr>
            <p:ph idx="6" type="subTitle"/>
          </p:nvPr>
        </p:nvSpPr>
        <p:spPr>
          <a:xfrm>
            <a:off x="6739800"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43" name="Google Shape;443;p57"/>
          <p:cNvSpPr txBox="1"/>
          <p:nvPr>
            <p:ph idx="7" type="subTitle"/>
          </p:nvPr>
        </p:nvSpPr>
        <p:spPr>
          <a:xfrm>
            <a:off x="4710275"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44" name="Google Shape;444;p57"/>
          <p:cNvSpPr txBox="1"/>
          <p:nvPr>
            <p:ph idx="8" type="subTitle"/>
          </p:nvPr>
        </p:nvSpPr>
        <p:spPr>
          <a:xfrm>
            <a:off x="4710275"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45" name="Google Shape;445;p57"/>
          <p:cNvSpPr txBox="1"/>
          <p:nvPr>
            <p:ph idx="9" type="subTitle"/>
          </p:nvPr>
        </p:nvSpPr>
        <p:spPr>
          <a:xfrm>
            <a:off x="6739800"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46" name="Google Shape;446;p57"/>
          <p:cNvSpPr txBox="1"/>
          <p:nvPr>
            <p:ph idx="13" type="subTitle"/>
          </p:nvPr>
        </p:nvSpPr>
        <p:spPr>
          <a:xfrm>
            <a:off x="6739800"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47" name="Google Shape;447;p57"/>
          <p:cNvSpPr txBox="1"/>
          <p:nvPr>
            <p:ph idx="14" type="subTitle"/>
          </p:nvPr>
        </p:nvSpPr>
        <p:spPr>
          <a:xfrm>
            <a:off x="4710275"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48" name="Google Shape;448;p57"/>
          <p:cNvSpPr txBox="1"/>
          <p:nvPr>
            <p:ph idx="15" type="subTitle"/>
          </p:nvPr>
        </p:nvSpPr>
        <p:spPr>
          <a:xfrm>
            <a:off x="4710275"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49" name="Google Shape;449;p57"/>
          <p:cNvSpPr txBox="1"/>
          <p:nvPr>
            <p:ph idx="16" type="subTitle"/>
          </p:nvPr>
        </p:nvSpPr>
        <p:spPr>
          <a:xfrm>
            <a:off x="6739800"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50" name="Google Shape;450;p57"/>
          <p:cNvSpPr txBox="1"/>
          <p:nvPr>
            <p:ph idx="17" type="subTitle"/>
          </p:nvPr>
        </p:nvSpPr>
        <p:spPr>
          <a:xfrm>
            <a:off x="6739800"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4– Light">
  <p:cSld name="TITLE_AND_BODY_1_1_1">
    <p:spTree>
      <p:nvGrpSpPr>
        <p:cNvPr id="451" name="Shape 451"/>
        <p:cNvGrpSpPr/>
        <p:nvPr/>
      </p:nvGrpSpPr>
      <p:grpSpPr>
        <a:xfrm>
          <a:off x="0" y="0"/>
          <a:ext cx="0" cy="0"/>
          <a:chOff x="0" y="0"/>
          <a:chExt cx="0" cy="0"/>
        </a:xfrm>
      </p:grpSpPr>
      <p:sp>
        <p:nvSpPr>
          <p:cNvPr id="452" name="Google Shape;452;p58"/>
          <p:cNvSpPr txBox="1"/>
          <p:nvPr>
            <p:ph type="title"/>
          </p:nvPr>
        </p:nvSpPr>
        <p:spPr>
          <a:xfrm>
            <a:off x="571500" y="795725"/>
            <a:ext cx="28977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453" name="Google Shape;453;p58"/>
          <p:cNvSpPr/>
          <p:nvPr>
            <p:ph idx="2" type="pic"/>
          </p:nvPr>
        </p:nvSpPr>
        <p:spPr>
          <a:xfrm>
            <a:off x="571500" y="2162925"/>
            <a:ext cx="8001000" cy="2406000"/>
          </a:xfrm>
          <a:prstGeom prst="roundRect">
            <a:avLst>
              <a:gd fmla="val 1928" name="adj"/>
            </a:avLst>
          </a:prstGeom>
          <a:noFill/>
          <a:ln>
            <a:noFill/>
          </a:ln>
        </p:spPr>
      </p:sp>
      <p:sp>
        <p:nvSpPr>
          <p:cNvPr id="454" name="Google Shape;454;p58"/>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200"/>
              <a:buFont typeface="Inter Tight SemiBold"/>
              <a:buNone/>
              <a:defRPr sz="1200">
                <a:solidFill>
                  <a:schemeClr val="accent2"/>
                </a:solidFill>
                <a:latin typeface="Inter Tight SemiBold"/>
                <a:ea typeface="Inter Tight SemiBold"/>
                <a:cs typeface="Inter Tight SemiBold"/>
                <a:sym typeface="Inter Tight SemiBold"/>
              </a:defRPr>
            </a:lvl9pPr>
          </a:lstStyle>
          <a:p/>
        </p:txBody>
      </p:sp>
      <p:sp>
        <p:nvSpPr>
          <p:cNvPr id="455" name="Google Shape;455;p58"/>
          <p:cNvSpPr txBox="1"/>
          <p:nvPr>
            <p:ph idx="1" type="subTitle"/>
          </p:nvPr>
        </p:nvSpPr>
        <p:spPr>
          <a:xfrm>
            <a:off x="4613575"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56" name="Google Shape;456;p58"/>
          <p:cNvSpPr txBox="1"/>
          <p:nvPr>
            <p:ph idx="4" type="subTitle"/>
          </p:nvPr>
        </p:nvSpPr>
        <p:spPr>
          <a:xfrm>
            <a:off x="4613575"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57" name="Google Shape;457;p58"/>
          <p:cNvSpPr txBox="1"/>
          <p:nvPr>
            <p:ph idx="5" type="subTitle"/>
          </p:nvPr>
        </p:nvSpPr>
        <p:spPr>
          <a:xfrm>
            <a:off x="6643100"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458" name="Google Shape;458;p58"/>
          <p:cNvSpPr txBox="1"/>
          <p:nvPr>
            <p:ph idx="6" type="subTitle"/>
          </p:nvPr>
        </p:nvSpPr>
        <p:spPr>
          <a:xfrm>
            <a:off x="6643100"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59" name="Google Shape;459;p58"/>
          <p:cNvSpPr txBox="1"/>
          <p:nvPr>
            <p:ph idx="7" type="subTitle"/>
          </p:nvPr>
        </p:nvSpPr>
        <p:spPr>
          <a:xfrm>
            <a:off x="569775" y="1618642"/>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5– Light">
  <p:cSld name="TITLE_AND_BODY_1_1_1_1">
    <p:spTree>
      <p:nvGrpSpPr>
        <p:cNvPr id="460" name="Shape 460"/>
        <p:cNvGrpSpPr/>
        <p:nvPr/>
      </p:nvGrpSpPr>
      <p:grpSpPr>
        <a:xfrm>
          <a:off x="0" y="0"/>
          <a:ext cx="0" cy="0"/>
          <a:chOff x="0" y="0"/>
          <a:chExt cx="0" cy="0"/>
        </a:xfrm>
      </p:grpSpPr>
      <p:sp>
        <p:nvSpPr>
          <p:cNvPr id="461" name="Google Shape;461;p59"/>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462" name="Google Shape;462;p59"/>
          <p:cNvSpPr/>
          <p:nvPr>
            <p:ph idx="2" type="pic"/>
          </p:nvPr>
        </p:nvSpPr>
        <p:spPr>
          <a:xfrm>
            <a:off x="4603750" y="202500"/>
            <a:ext cx="4341600" cy="3688500"/>
          </a:xfrm>
          <a:prstGeom prst="roundRect">
            <a:avLst>
              <a:gd fmla="val 1928" name="adj"/>
            </a:avLst>
          </a:prstGeom>
          <a:noFill/>
          <a:ln>
            <a:noFill/>
          </a:ln>
        </p:spPr>
      </p:sp>
      <p:sp>
        <p:nvSpPr>
          <p:cNvPr id="463" name="Google Shape;463;p59"/>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464" name="Google Shape;464;p59"/>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65" name="Google Shape;465;p59"/>
          <p:cNvSpPr/>
          <p:nvPr/>
        </p:nvSpPr>
        <p:spPr>
          <a:xfrm>
            <a:off x="461450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466" name="Google Shape;466;p59"/>
          <p:cNvSpPr/>
          <p:nvPr/>
        </p:nvSpPr>
        <p:spPr>
          <a:xfrm>
            <a:off x="682765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6– Light">
  <p:cSld name="TITLE_AND_BODY_1_1_1_1_1">
    <p:spTree>
      <p:nvGrpSpPr>
        <p:cNvPr id="467" name="Shape 467"/>
        <p:cNvGrpSpPr/>
        <p:nvPr/>
      </p:nvGrpSpPr>
      <p:grpSpPr>
        <a:xfrm>
          <a:off x="0" y="0"/>
          <a:ext cx="0" cy="0"/>
          <a:chOff x="0" y="0"/>
          <a:chExt cx="0" cy="0"/>
        </a:xfrm>
      </p:grpSpPr>
      <p:sp>
        <p:nvSpPr>
          <p:cNvPr id="468" name="Google Shape;468;p60"/>
          <p:cNvSpPr txBox="1"/>
          <p:nvPr>
            <p:ph type="title"/>
          </p:nvPr>
        </p:nvSpPr>
        <p:spPr>
          <a:xfrm>
            <a:off x="5124239"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469" name="Google Shape;469;p60"/>
          <p:cNvSpPr/>
          <p:nvPr>
            <p:ph idx="2" type="pic"/>
          </p:nvPr>
        </p:nvSpPr>
        <p:spPr>
          <a:xfrm>
            <a:off x="198425" y="202500"/>
            <a:ext cx="4341600" cy="4728600"/>
          </a:xfrm>
          <a:prstGeom prst="roundRect">
            <a:avLst>
              <a:gd fmla="val 1928" name="adj"/>
            </a:avLst>
          </a:prstGeom>
          <a:noFill/>
          <a:ln>
            <a:noFill/>
          </a:ln>
        </p:spPr>
      </p:sp>
      <p:sp>
        <p:nvSpPr>
          <p:cNvPr id="470" name="Google Shape;470;p60"/>
          <p:cNvSpPr txBox="1"/>
          <p:nvPr>
            <p:ph idx="3" type="title"/>
          </p:nvPr>
        </p:nvSpPr>
        <p:spPr>
          <a:xfrm>
            <a:off x="5124239"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471" name="Google Shape;471;p60"/>
          <p:cNvSpPr txBox="1"/>
          <p:nvPr>
            <p:ph idx="1" type="subTitle"/>
          </p:nvPr>
        </p:nvSpPr>
        <p:spPr>
          <a:xfrm>
            <a:off x="5122514"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cxnSp>
        <p:nvCxnSpPr>
          <p:cNvPr id="472" name="Google Shape;472;p60"/>
          <p:cNvCxnSpPr/>
          <p:nvPr/>
        </p:nvCxnSpPr>
        <p:spPr>
          <a:xfrm>
            <a:off x="5122525" y="3260766"/>
            <a:ext cx="3480300" cy="0"/>
          </a:xfrm>
          <a:prstGeom prst="straightConnector1">
            <a:avLst/>
          </a:prstGeom>
          <a:noFill/>
          <a:ln cap="flat" cmpd="sng" w="9525">
            <a:solidFill>
              <a:srgbClr val="B7B7B7"/>
            </a:solidFill>
            <a:prstDash val="solid"/>
            <a:round/>
            <a:headEnd len="med" w="med" type="none"/>
            <a:tailEnd len="med" w="med" type="none"/>
          </a:ln>
        </p:spPr>
      </p:cxnSp>
      <p:sp>
        <p:nvSpPr>
          <p:cNvPr id="473" name="Google Shape;473;p60"/>
          <p:cNvSpPr txBox="1"/>
          <p:nvPr>
            <p:ph idx="4" type="subTitle"/>
          </p:nvPr>
        </p:nvSpPr>
        <p:spPr>
          <a:xfrm>
            <a:off x="5122514" y="3529466"/>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
        <p:nvSpPr>
          <p:cNvPr id="474" name="Google Shape;474;p60"/>
          <p:cNvSpPr txBox="1"/>
          <p:nvPr>
            <p:ph idx="5" type="subTitle"/>
          </p:nvPr>
        </p:nvSpPr>
        <p:spPr>
          <a:xfrm>
            <a:off x="5122525" y="3785972"/>
            <a:ext cx="2216400" cy="7830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1pPr>
            <a:lvl2pPr lvl="1">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2pPr>
            <a:lvl3pPr lvl="2">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3pPr>
            <a:lvl4pPr lvl="3">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4pPr>
            <a:lvl5pPr lvl="4">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5pPr>
            <a:lvl6pPr lvl="5">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6pPr>
            <a:lvl7pPr lvl="6">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7pPr>
            <a:lvl8pPr lvl="7">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8pPr>
            <a:lvl9pPr lvl="8">
              <a:spcBef>
                <a:spcPts val="0"/>
              </a:spcBef>
              <a:spcAft>
                <a:spcPts val="0"/>
              </a:spcAft>
              <a:buClr>
                <a:schemeClr val="accent2"/>
              </a:buClr>
              <a:buSzPts val="6100"/>
              <a:buFont typeface="Inter Tight"/>
              <a:buNone/>
              <a:defRPr sz="6100">
                <a:solidFill>
                  <a:schemeClr val="accent2"/>
                </a:solidFill>
                <a:latin typeface="Inter Tight"/>
                <a:ea typeface="Inter Tight"/>
                <a:cs typeface="Inter Tight"/>
                <a:sym typeface="Inter Tight"/>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Dark">
  <p:cSld name="TITLE_AND_BODY_2">
    <p:bg>
      <p:bgPr>
        <a:solidFill>
          <a:schemeClr val="dk1"/>
        </a:solidFill>
      </p:bgPr>
    </p:bg>
    <p:spTree>
      <p:nvGrpSpPr>
        <p:cNvPr id="475" name="Shape 475"/>
        <p:cNvGrpSpPr/>
        <p:nvPr/>
      </p:nvGrpSpPr>
      <p:grpSpPr>
        <a:xfrm>
          <a:off x="0" y="0"/>
          <a:ext cx="0" cy="0"/>
          <a:chOff x="0" y="0"/>
          <a:chExt cx="0" cy="0"/>
        </a:xfrm>
      </p:grpSpPr>
      <p:sp>
        <p:nvSpPr>
          <p:cNvPr id="476" name="Google Shape;476;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7" name="Google Shape;477;p61"/>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478" name="Google Shape;478;p61"/>
          <p:cNvSpPr/>
          <p:nvPr>
            <p:ph idx="2" type="pic"/>
          </p:nvPr>
        </p:nvSpPr>
        <p:spPr>
          <a:xfrm>
            <a:off x="4603750" y="202500"/>
            <a:ext cx="4341600" cy="4738500"/>
          </a:xfrm>
          <a:prstGeom prst="roundRect">
            <a:avLst>
              <a:gd fmla="val 1928" name="adj"/>
            </a:avLst>
          </a:prstGeom>
          <a:noFill/>
          <a:ln>
            <a:noFill/>
          </a:ln>
        </p:spPr>
      </p:sp>
      <p:sp>
        <p:nvSpPr>
          <p:cNvPr id="479" name="Google Shape;479;p61"/>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480" name="Google Shape;480;p61"/>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2 Text">
  <p:cSld name="TITLE_1_1_1_1_1">
    <p:bg>
      <p:bgPr>
        <a:solidFill>
          <a:schemeClr val="accent3"/>
        </a:solidFill>
      </p:bgPr>
    </p:bg>
    <p:spTree>
      <p:nvGrpSpPr>
        <p:cNvPr id="35"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0"/>
            <a:ext cx="9143997" cy="5143496"/>
          </a:xfrm>
          <a:prstGeom prst="rect">
            <a:avLst/>
          </a:prstGeom>
          <a:noFill/>
          <a:ln>
            <a:noFill/>
          </a:ln>
        </p:spPr>
      </p:pic>
      <p:sp>
        <p:nvSpPr>
          <p:cNvPr id="37" name="Google Shape;37;p7"/>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38" name="Google Shape;38;p7"/>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39" name="Google Shape;39;p7"/>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2– Dark">
  <p:cSld name="TITLE_AND_BODY_1_2">
    <p:bg>
      <p:bgPr>
        <a:solidFill>
          <a:schemeClr val="dk1"/>
        </a:solidFill>
      </p:bgPr>
    </p:bg>
    <p:spTree>
      <p:nvGrpSpPr>
        <p:cNvPr id="481" name="Shape 481"/>
        <p:cNvGrpSpPr/>
        <p:nvPr/>
      </p:nvGrpSpPr>
      <p:grpSpPr>
        <a:xfrm>
          <a:off x="0" y="0"/>
          <a:ext cx="0" cy="0"/>
          <a:chOff x="0" y="0"/>
          <a:chExt cx="0" cy="0"/>
        </a:xfrm>
      </p:grpSpPr>
      <p:sp>
        <p:nvSpPr>
          <p:cNvPr id="482" name="Google Shape;482;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83" name="Google Shape;483;p62"/>
          <p:cNvSpPr txBox="1"/>
          <p:nvPr>
            <p:ph idx="1" type="subTitle"/>
          </p:nvPr>
        </p:nvSpPr>
        <p:spPr>
          <a:xfrm>
            <a:off x="569775"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484" name="Google Shape;484;p62"/>
          <p:cNvSpPr txBox="1"/>
          <p:nvPr>
            <p:ph idx="2" type="subTitle"/>
          </p:nvPr>
        </p:nvSpPr>
        <p:spPr>
          <a:xfrm>
            <a:off x="569775"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485" name="Google Shape;485;p62"/>
          <p:cNvSpPr/>
          <p:nvPr>
            <p:ph idx="3" type="pic"/>
          </p:nvPr>
        </p:nvSpPr>
        <p:spPr>
          <a:xfrm>
            <a:off x="569775" y="2171081"/>
            <a:ext cx="393600" cy="393600"/>
          </a:xfrm>
          <a:prstGeom prst="ellipse">
            <a:avLst/>
          </a:prstGeom>
          <a:noFill/>
          <a:ln>
            <a:noFill/>
          </a:ln>
        </p:spPr>
      </p:sp>
      <p:sp>
        <p:nvSpPr>
          <p:cNvPr id="486" name="Google Shape;486;p62"/>
          <p:cNvSpPr txBox="1"/>
          <p:nvPr>
            <p:ph idx="4" type="subTitle"/>
          </p:nvPr>
        </p:nvSpPr>
        <p:spPr>
          <a:xfrm>
            <a:off x="2084000" y="263016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487" name="Google Shape;487;p62"/>
          <p:cNvSpPr txBox="1"/>
          <p:nvPr>
            <p:ph idx="5" type="subTitle"/>
          </p:nvPr>
        </p:nvSpPr>
        <p:spPr>
          <a:xfrm>
            <a:off x="2084000" y="287481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488" name="Google Shape;488;p62"/>
          <p:cNvSpPr/>
          <p:nvPr>
            <p:ph idx="6" type="pic"/>
          </p:nvPr>
        </p:nvSpPr>
        <p:spPr>
          <a:xfrm>
            <a:off x="2084000" y="2171081"/>
            <a:ext cx="393600" cy="393600"/>
          </a:xfrm>
          <a:prstGeom prst="ellipse">
            <a:avLst/>
          </a:prstGeom>
          <a:noFill/>
          <a:ln>
            <a:noFill/>
          </a:ln>
        </p:spPr>
      </p:sp>
      <p:sp>
        <p:nvSpPr>
          <p:cNvPr id="489" name="Google Shape;489;p62"/>
          <p:cNvSpPr txBox="1"/>
          <p:nvPr>
            <p:ph idx="7" type="subTitle"/>
          </p:nvPr>
        </p:nvSpPr>
        <p:spPr>
          <a:xfrm>
            <a:off x="569775"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490" name="Google Shape;490;p62"/>
          <p:cNvSpPr txBox="1"/>
          <p:nvPr>
            <p:ph idx="8" type="subTitle"/>
          </p:nvPr>
        </p:nvSpPr>
        <p:spPr>
          <a:xfrm>
            <a:off x="569775"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491" name="Google Shape;491;p62"/>
          <p:cNvSpPr/>
          <p:nvPr>
            <p:ph idx="9" type="pic"/>
          </p:nvPr>
        </p:nvSpPr>
        <p:spPr>
          <a:xfrm>
            <a:off x="569775" y="3471531"/>
            <a:ext cx="393600" cy="393600"/>
          </a:xfrm>
          <a:prstGeom prst="ellipse">
            <a:avLst/>
          </a:prstGeom>
          <a:noFill/>
          <a:ln>
            <a:noFill/>
          </a:ln>
        </p:spPr>
      </p:sp>
      <p:sp>
        <p:nvSpPr>
          <p:cNvPr id="492" name="Google Shape;492;p62"/>
          <p:cNvSpPr txBox="1"/>
          <p:nvPr>
            <p:ph idx="13" type="subTitle"/>
          </p:nvPr>
        </p:nvSpPr>
        <p:spPr>
          <a:xfrm>
            <a:off x="2084000" y="3930610"/>
            <a:ext cx="14118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493" name="Google Shape;493;p62"/>
          <p:cNvSpPr txBox="1"/>
          <p:nvPr>
            <p:ph idx="14" type="subTitle"/>
          </p:nvPr>
        </p:nvSpPr>
        <p:spPr>
          <a:xfrm>
            <a:off x="2084000" y="4175265"/>
            <a:ext cx="14118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494" name="Google Shape;494;p62"/>
          <p:cNvSpPr/>
          <p:nvPr>
            <p:ph idx="15" type="pic"/>
          </p:nvPr>
        </p:nvSpPr>
        <p:spPr>
          <a:xfrm>
            <a:off x="2084000" y="3471531"/>
            <a:ext cx="393600" cy="393600"/>
          </a:xfrm>
          <a:prstGeom prst="ellipse">
            <a:avLst/>
          </a:prstGeom>
          <a:noFill/>
          <a:ln>
            <a:noFill/>
          </a:ln>
        </p:spPr>
      </p:sp>
      <p:sp>
        <p:nvSpPr>
          <p:cNvPr id="495" name="Google Shape;495;p62"/>
          <p:cNvSpPr/>
          <p:nvPr>
            <p:ph idx="16" type="pic"/>
          </p:nvPr>
        </p:nvSpPr>
        <p:spPr>
          <a:xfrm>
            <a:off x="4603750" y="202500"/>
            <a:ext cx="4341600" cy="4738500"/>
          </a:xfrm>
          <a:prstGeom prst="roundRect">
            <a:avLst>
              <a:gd fmla="val 1928" name="adj"/>
            </a:avLst>
          </a:prstGeom>
          <a:noFill/>
          <a:ln>
            <a:noFill/>
          </a:ln>
        </p:spPr>
      </p:sp>
      <p:sp>
        <p:nvSpPr>
          <p:cNvPr id="496" name="Google Shape;496;p62"/>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497" name="Google Shape;497;p62"/>
          <p:cNvSpPr txBox="1"/>
          <p:nvPr>
            <p:ph idx="17"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3– Dark">
  <p:cSld name="TITLE_AND_BODY_1_1_2">
    <p:bg>
      <p:bgPr>
        <a:solidFill>
          <a:schemeClr val="dk1"/>
        </a:solidFill>
      </p:bgPr>
    </p:bg>
    <p:spTree>
      <p:nvGrpSpPr>
        <p:cNvPr id="498" name="Shape 498"/>
        <p:cNvGrpSpPr/>
        <p:nvPr/>
      </p:nvGrpSpPr>
      <p:grpSpPr>
        <a:xfrm>
          <a:off x="0" y="0"/>
          <a:ext cx="0" cy="0"/>
          <a:chOff x="0" y="0"/>
          <a:chExt cx="0" cy="0"/>
        </a:xfrm>
      </p:grpSpPr>
      <p:sp>
        <p:nvSpPr>
          <p:cNvPr id="499" name="Google Shape;499;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0" name="Google Shape;500;p63"/>
          <p:cNvSpPr txBox="1"/>
          <p:nvPr>
            <p:ph type="title"/>
          </p:nvPr>
        </p:nvSpPr>
        <p:spPr>
          <a:xfrm>
            <a:off x="571500" y="795734"/>
            <a:ext cx="38886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501" name="Google Shape;501;p63"/>
          <p:cNvSpPr/>
          <p:nvPr>
            <p:ph idx="2" type="pic"/>
          </p:nvPr>
        </p:nvSpPr>
        <p:spPr>
          <a:xfrm>
            <a:off x="-152875" y="1602400"/>
            <a:ext cx="4183500" cy="2966400"/>
          </a:xfrm>
          <a:prstGeom prst="roundRect">
            <a:avLst>
              <a:gd fmla="val 1928" name="adj"/>
            </a:avLst>
          </a:prstGeom>
          <a:noFill/>
          <a:ln>
            <a:noFill/>
          </a:ln>
        </p:spPr>
      </p:sp>
      <p:sp>
        <p:nvSpPr>
          <p:cNvPr id="502" name="Google Shape;502;p63"/>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9pPr>
          </a:lstStyle>
          <a:p/>
        </p:txBody>
      </p:sp>
      <p:sp>
        <p:nvSpPr>
          <p:cNvPr id="503" name="Google Shape;503;p63"/>
          <p:cNvSpPr txBox="1"/>
          <p:nvPr>
            <p:ph idx="1" type="subTitle"/>
          </p:nvPr>
        </p:nvSpPr>
        <p:spPr>
          <a:xfrm>
            <a:off x="4710275"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04" name="Google Shape;504;p63"/>
          <p:cNvSpPr txBox="1"/>
          <p:nvPr>
            <p:ph idx="4" type="subTitle"/>
          </p:nvPr>
        </p:nvSpPr>
        <p:spPr>
          <a:xfrm>
            <a:off x="4710275"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05" name="Google Shape;505;p63"/>
          <p:cNvSpPr txBox="1"/>
          <p:nvPr>
            <p:ph idx="5" type="subTitle"/>
          </p:nvPr>
        </p:nvSpPr>
        <p:spPr>
          <a:xfrm>
            <a:off x="6739800" y="177575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06" name="Google Shape;506;p63"/>
          <p:cNvSpPr txBox="1"/>
          <p:nvPr>
            <p:ph idx="6" type="subTitle"/>
          </p:nvPr>
        </p:nvSpPr>
        <p:spPr>
          <a:xfrm>
            <a:off x="6739800" y="202040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07" name="Google Shape;507;p63"/>
          <p:cNvSpPr txBox="1"/>
          <p:nvPr>
            <p:ph idx="7" type="subTitle"/>
          </p:nvPr>
        </p:nvSpPr>
        <p:spPr>
          <a:xfrm>
            <a:off x="4710275"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08" name="Google Shape;508;p63"/>
          <p:cNvSpPr txBox="1"/>
          <p:nvPr>
            <p:ph idx="8" type="subTitle"/>
          </p:nvPr>
        </p:nvSpPr>
        <p:spPr>
          <a:xfrm>
            <a:off x="4710275"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09" name="Google Shape;509;p63"/>
          <p:cNvSpPr txBox="1"/>
          <p:nvPr>
            <p:ph idx="9" type="subTitle"/>
          </p:nvPr>
        </p:nvSpPr>
        <p:spPr>
          <a:xfrm>
            <a:off x="6739800" y="2853152"/>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10" name="Google Shape;510;p63"/>
          <p:cNvSpPr txBox="1"/>
          <p:nvPr>
            <p:ph idx="13" type="subTitle"/>
          </p:nvPr>
        </p:nvSpPr>
        <p:spPr>
          <a:xfrm>
            <a:off x="6739800" y="3097806"/>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11" name="Google Shape;511;p63"/>
          <p:cNvSpPr txBox="1"/>
          <p:nvPr>
            <p:ph idx="14" type="subTitle"/>
          </p:nvPr>
        </p:nvSpPr>
        <p:spPr>
          <a:xfrm>
            <a:off x="4710275"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12" name="Google Shape;512;p63"/>
          <p:cNvSpPr txBox="1"/>
          <p:nvPr>
            <p:ph idx="15" type="subTitle"/>
          </p:nvPr>
        </p:nvSpPr>
        <p:spPr>
          <a:xfrm>
            <a:off x="4710275"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13" name="Google Shape;513;p63"/>
          <p:cNvSpPr txBox="1"/>
          <p:nvPr>
            <p:ph idx="16" type="subTitle"/>
          </p:nvPr>
        </p:nvSpPr>
        <p:spPr>
          <a:xfrm>
            <a:off x="6739800" y="3930547"/>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14" name="Google Shape;514;p63"/>
          <p:cNvSpPr txBox="1"/>
          <p:nvPr>
            <p:ph idx="17" type="subTitle"/>
          </p:nvPr>
        </p:nvSpPr>
        <p:spPr>
          <a:xfrm>
            <a:off x="6739800" y="4175202"/>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4– Dark">
  <p:cSld name="TITLE_AND_BODY_1_1_1_2">
    <p:bg>
      <p:bgPr>
        <a:solidFill>
          <a:schemeClr val="dk1"/>
        </a:solidFill>
      </p:bgPr>
    </p:bg>
    <p:spTree>
      <p:nvGrpSpPr>
        <p:cNvPr id="515" name="Shape 515"/>
        <p:cNvGrpSpPr/>
        <p:nvPr/>
      </p:nvGrpSpPr>
      <p:grpSpPr>
        <a:xfrm>
          <a:off x="0" y="0"/>
          <a:ext cx="0" cy="0"/>
          <a:chOff x="0" y="0"/>
          <a:chExt cx="0" cy="0"/>
        </a:xfrm>
      </p:grpSpPr>
      <p:sp>
        <p:nvSpPr>
          <p:cNvPr id="516" name="Google Shape;516;p64"/>
          <p:cNvSpPr txBox="1"/>
          <p:nvPr>
            <p:ph type="title"/>
          </p:nvPr>
        </p:nvSpPr>
        <p:spPr>
          <a:xfrm>
            <a:off x="571500" y="795725"/>
            <a:ext cx="28977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517" name="Google Shape;517;p64"/>
          <p:cNvSpPr/>
          <p:nvPr>
            <p:ph idx="2" type="pic"/>
          </p:nvPr>
        </p:nvSpPr>
        <p:spPr>
          <a:xfrm>
            <a:off x="571500" y="2162925"/>
            <a:ext cx="8001000" cy="2406000"/>
          </a:xfrm>
          <a:prstGeom prst="roundRect">
            <a:avLst>
              <a:gd fmla="val 1928" name="adj"/>
            </a:avLst>
          </a:prstGeom>
          <a:noFill/>
          <a:ln>
            <a:noFill/>
          </a:ln>
        </p:spPr>
      </p:sp>
      <p:sp>
        <p:nvSpPr>
          <p:cNvPr id="518" name="Google Shape;518;p64"/>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200"/>
              <a:buFont typeface="Inter Tight SemiBold"/>
              <a:buNone/>
              <a:defRPr sz="1200">
                <a:solidFill>
                  <a:schemeClr val="accent1"/>
                </a:solidFill>
                <a:latin typeface="Inter Tight SemiBold"/>
                <a:ea typeface="Inter Tight SemiBold"/>
                <a:cs typeface="Inter Tight SemiBold"/>
                <a:sym typeface="Inter Tight SemiBold"/>
              </a:defRPr>
            </a:lvl9pPr>
          </a:lstStyle>
          <a:p/>
        </p:txBody>
      </p:sp>
      <p:sp>
        <p:nvSpPr>
          <p:cNvPr id="519" name="Google Shape;519;p64"/>
          <p:cNvSpPr txBox="1"/>
          <p:nvPr>
            <p:ph idx="1" type="subTitle"/>
          </p:nvPr>
        </p:nvSpPr>
        <p:spPr>
          <a:xfrm>
            <a:off x="4613575"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20" name="Google Shape;520;p64"/>
          <p:cNvSpPr txBox="1"/>
          <p:nvPr>
            <p:ph idx="4" type="subTitle"/>
          </p:nvPr>
        </p:nvSpPr>
        <p:spPr>
          <a:xfrm>
            <a:off x="4613575"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21" name="Google Shape;521;p64"/>
          <p:cNvSpPr txBox="1"/>
          <p:nvPr>
            <p:ph idx="5" type="subTitle"/>
          </p:nvPr>
        </p:nvSpPr>
        <p:spPr>
          <a:xfrm>
            <a:off x="6643100" y="1201200"/>
            <a:ext cx="18327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22" name="Google Shape;522;p64"/>
          <p:cNvSpPr txBox="1"/>
          <p:nvPr>
            <p:ph idx="6" type="subTitle"/>
          </p:nvPr>
        </p:nvSpPr>
        <p:spPr>
          <a:xfrm>
            <a:off x="6643100" y="1445854"/>
            <a:ext cx="1832700" cy="393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23" name="Google Shape;523;p64"/>
          <p:cNvSpPr txBox="1"/>
          <p:nvPr>
            <p:ph idx="7" type="subTitle"/>
          </p:nvPr>
        </p:nvSpPr>
        <p:spPr>
          <a:xfrm>
            <a:off x="569775" y="1618642"/>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5– Dark">
  <p:cSld name="TITLE_AND_BODY_1_1_1_1_2">
    <p:bg>
      <p:bgPr>
        <a:solidFill>
          <a:schemeClr val="dk1"/>
        </a:solidFill>
      </p:bgPr>
    </p:bg>
    <p:spTree>
      <p:nvGrpSpPr>
        <p:cNvPr id="524" name="Shape 524"/>
        <p:cNvGrpSpPr/>
        <p:nvPr/>
      </p:nvGrpSpPr>
      <p:grpSpPr>
        <a:xfrm>
          <a:off x="0" y="0"/>
          <a:ext cx="0" cy="0"/>
          <a:chOff x="0" y="0"/>
          <a:chExt cx="0" cy="0"/>
        </a:xfrm>
      </p:grpSpPr>
      <p:sp>
        <p:nvSpPr>
          <p:cNvPr id="525" name="Google Shape;525;p65"/>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526" name="Google Shape;526;p65"/>
          <p:cNvSpPr/>
          <p:nvPr>
            <p:ph idx="2" type="pic"/>
          </p:nvPr>
        </p:nvSpPr>
        <p:spPr>
          <a:xfrm>
            <a:off x="4603750" y="202500"/>
            <a:ext cx="4341600" cy="3688500"/>
          </a:xfrm>
          <a:prstGeom prst="roundRect">
            <a:avLst>
              <a:gd fmla="val 1928" name="adj"/>
            </a:avLst>
          </a:prstGeom>
          <a:noFill/>
          <a:ln>
            <a:noFill/>
          </a:ln>
        </p:spPr>
      </p:sp>
      <p:sp>
        <p:nvSpPr>
          <p:cNvPr id="527" name="Google Shape;527;p65"/>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528" name="Google Shape;528;p65"/>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29" name="Google Shape;529;p65"/>
          <p:cNvSpPr/>
          <p:nvPr/>
        </p:nvSpPr>
        <p:spPr>
          <a:xfrm>
            <a:off x="461450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530" name="Google Shape;530;p65"/>
          <p:cNvSpPr/>
          <p:nvPr/>
        </p:nvSpPr>
        <p:spPr>
          <a:xfrm>
            <a:off x="6827650" y="3972000"/>
            <a:ext cx="2117700" cy="959100"/>
          </a:xfrm>
          <a:prstGeom prst="roundRect">
            <a:avLst>
              <a:gd fmla="val 3235"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6– Dark">
  <p:cSld name="TITLE_AND_BODY_1_1_1_1_1_1">
    <p:bg>
      <p:bgPr>
        <a:solidFill>
          <a:schemeClr val="dk1"/>
        </a:solidFill>
      </p:bgPr>
    </p:bg>
    <p:spTree>
      <p:nvGrpSpPr>
        <p:cNvPr id="531" name="Shape 531"/>
        <p:cNvGrpSpPr/>
        <p:nvPr/>
      </p:nvGrpSpPr>
      <p:grpSpPr>
        <a:xfrm>
          <a:off x="0" y="0"/>
          <a:ext cx="0" cy="0"/>
          <a:chOff x="0" y="0"/>
          <a:chExt cx="0" cy="0"/>
        </a:xfrm>
      </p:grpSpPr>
      <p:sp>
        <p:nvSpPr>
          <p:cNvPr id="532" name="Google Shape;532;p66"/>
          <p:cNvSpPr txBox="1"/>
          <p:nvPr>
            <p:ph type="title"/>
          </p:nvPr>
        </p:nvSpPr>
        <p:spPr>
          <a:xfrm>
            <a:off x="5124239" y="795725"/>
            <a:ext cx="28680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9pPr>
          </a:lstStyle>
          <a:p/>
        </p:txBody>
      </p:sp>
      <p:sp>
        <p:nvSpPr>
          <p:cNvPr id="533" name="Google Shape;533;p66"/>
          <p:cNvSpPr/>
          <p:nvPr>
            <p:ph idx="2" type="pic"/>
          </p:nvPr>
        </p:nvSpPr>
        <p:spPr>
          <a:xfrm>
            <a:off x="198425" y="202500"/>
            <a:ext cx="4341600" cy="4728600"/>
          </a:xfrm>
          <a:prstGeom prst="roundRect">
            <a:avLst>
              <a:gd fmla="val 1928" name="adj"/>
            </a:avLst>
          </a:prstGeom>
          <a:noFill/>
          <a:ln>
            <a:noFill/>
          </a:ln>
        </p:spPr>
      </p:sp>
      <p:sp>
        <p:nvSpPr>
          <p:cNvPr id="534" name="Google Shape;534;p66"/>
          <p:cNvSpPr txBox="1"/>
          <p:nvPr>
            <p:ph idx="3" type="title"/>
          </p:nvPr>
        </p:nvSpPr>
        <p:spPr>
          <a:xfrm>
            <a:off x="5124239"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2pPr>
            <a:lvl3pPr lvl="2">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3pPr>
            <a:lvl4pPr lvl="3">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4pPr>
            <a:lvl5pPr lvl="4">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5pPr>
            <a:lvl6pPr lvl="5">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6pPr>
            <a:lvl7pPr lvl="6">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7pPr>
            <a:lvl8pPr lvl="7">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8pPr>
            <a:lvl9pPr lvl="8">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9pPr>
          </a:lstStyle>
          <a:p/>
        </p:txBody>
      </p:sp>
      <p:sp>
        <p:nvSpPr>
          <p:cNvPr id="535" name="Google Shape;535;p66"/>
          <p:cNvSpPr txBox="1"/>
          <p:nvPr>
            <p:ph idx="1" type="subTitle"/>
          </p:nvPr>
        </p:nvSpPr>
        <p:spPr>
          <a:xfrm>
            <a:off x="5122514"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cxnSp>
        <p:nvCxnSpPr>
          <p:cNvPr id="536" name="Google Shape;536;p66"/>
          <p:cNvCxnSpPr/>
          <p:nvPr/>
        </p:nvCxnSpPr>
        <p:spPr>
          <a:xfrm>
            <a:off x="5122525" y="3260766"/>
            <a:ext cx="3480300" cy="0"/>
          </a:xfrm>
          <a:prstGeom prst="straightConnector1">
            <a:avLst/>
          </a:prstGeom>
          <a:noFill/>
          <a:ln cap="flat" cmpd="sng" w="9525">
            <a:solidFill>
              <a:srgbClr val="B7B7B7"/>
            </a:solidFill>
            <a:prstDash val="solid"/>
            <a:round/>
            <a:headEnd len="med" w="med" type="none"/>
            <a:tailEnd len="med" w="med" type="none"/>
          </a:ln>
        </p:spPr>
      </p:cxnSp>
      <p:sp>
        <p:nvSpPr>
          <p:cNvPr id="537" name="Google Shape;537;p66"/>
          <p:cNvSpPr txBox="1"/>
          <p:nvPr>
            <p:ph idx="4" type="subTitle"/>
          </p:nvPr>
        </p:nvSpPr>
        <p:spPr>
          <a:xfrm>
            <a:off x="5122514" y="3529466"/>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1pPr>
            <a:lvl2pPr lvl="1">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2pPr>
            <a:lvl3pPr lvl="2">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3pPr>
            <a:lvl4pPr lvl="3">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4pPr>
            <a:lvl5pPr lvl="4">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5pPr>
            <a:lvl6pPr lvl="5">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6pPr>
            <a:lvl7pPr lvl="6">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7pPr>
            <a:lvl8pPr lvl="7">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8pPr>
            <a:lvl9pPr lvl="8">
              <a:spcBef>
                <a:spcPts val="0"/>
              </a:spcBef>
              <a:spcAft>
                <a:spcPts val="0"/>
              </a:spcAft>
              <a:buClr>
                <a:schemeClr val="lt1"/>
              </a:buClr>
              <a:buSzPts val="1200"/>
              <a:buFont typeface="Inter Tight"/>
              <a:buNone/>
              <a:defRPr sz="1200">
                <a:solidFill>
                  <a:schemeClr val="lt1"/>
                </a:solidFill>
                <a:latin typeface="Inter Tight"/>
                <a:ea typeface="Inter Tight"/>
                <a:cs typeface="Inter Tight"/>
                <a:sym typeface="Inter Tight"/>
              </a:defRPr>
            </a:lvl9pPr>
          </a:lstStyle>
          <a:p/>
        </p:txBody>
      </p:sp>
      <p:sp>
        <p:nvSpPr>
          <p:cNvPr id="538" name="Google Shape;538;p66"/>
          <p:cNvSpPr txBox="1"/>
          <p:nvPr>
            <p:ph idx="5" type="subTitle"/>
          </p:nvPr>
        </p:nvSpPr>
        <p:spPr>
          <a:xfrm>
            <a:off x="5122525" y="3785972"/>
            <a:ext cx="2216400" cy="7830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1pPr>
            <a:lvl2pPr lvl="1">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2pPr>
            <a:lvl3pPr lvl="2">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3pPr>
            <a:lvl4pPr lvl="3">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4pPr>
            <a:lvl5pPr lvl="4">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5pPr>
            <a:lvl6pPr lvl="5">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6pPr>
            <a:lvl7pPr lvl="6">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7pPr>
            <a:lvl8pPr lvl="7">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8pPr>
            <a:lvl9pPr lvl="8">
              <a:spcBef>
                <a:spcPts val="0"/>
              </a:spcBef>
              <a:spcAft>
                <a:spcPts val="0"/>
              </a:spcAft>
              <a:buClr>
                <a:schemeClr val="accent1"/>
              </a:buClr>
              <a:buSzPts val="6100"/>
              <a:buFont typeface="Inter Tight"/>
              <a:buNone/>
              <a:defRPr sz="6100">
                <a:solidFill>
                  <a:schemeClr val="accent1"/>
                </a:solidFill>
                <a:latin typeface="Inter Tight"/>
                <a:ea typeface="Inter Tight"/>
                <a:cs typeface="Inter Tight"/>
                <a:sym typeface="Inter Tight"/>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Light">
  <p:cSld name="TITLE_AND_BODY_1_1_1_1_1_1_1">
    <p:bg>
      <p:bgPr>
        <a:solidFill>
          <a:schemeClr val="dk2"/>
        </a:solidFill>
      </p:bgPr>
    </p:bg>
    <p:spTree>
      <p:nvGrpSpPr>
        <p:cNvPr id="539" name="Shape 539"/>
        <p:cNvGrpSpPr/>
        <p:nvPr/>
      </p:nvGrpSpPr>
      <p:grpSpPr>
        <a:xfrm>
          <a:off x="0" y="0"/>
          <a:ext cx="0" cy="0"/>
          <a:chOff x="0" y="0"/>
          <a:chExt cx="0" cy="0"/>
        </a:xfrm>
      </p:grpSpPr>
      <p:sp>
        <p:nvSpPr>
          <p:cNvPr id="540" name="Google Shape;540;p67"/>
          <p:cNvSpPr/>
          <p:nvPr>
            <p:ph idx="2" type="pic"/>
          </p:nvPr>
        </p:nvSpPr>
        <p:spPr>
          <a:xfrm>
            <a:off x="571500" y="4176350"/>
            <a:ext cx="390900" cy="392700"/>
          </a:xfrm>
          <a:prstGeom prst="roundRect">
            <a:avLst>
              <a:gd fmla="val 9369" name="adj"/>
            </a:avLst>
          </a:prstGeom>
          <a:noFill/>
          <a:ln>
            <a:noFill/>
          </a:ln>
        </p:spPr>
      </p:sp>
      <p:sp>
        <p:nvSpPr>
          <p:cNvPr id="541" name="Google Shape;541;p67"/>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1pPr>
            <a:lvl2pPr lvl="1">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2pPr>
            <a:lvl3pPr lvl="2">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3pPr>
            <a:lvl4pPr lvl="3">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4pPr>
            <a:lvl5pPr lvl="4">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5pPr>
            <a:lvl6pPr lvl="5">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6pPr>
            <a:lvl7pPr lvl="6">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7pPr>
            <a:lvl8pPr lvl="7">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8pPr>
            <a:lvl9pPr lvl="8">
              <a:spcBef>
                <a:spcPts val="0"/>
              </a:spcBef>
              <a:spcAft>
                <a:spcPts val="0"/>
              </a:spcAft>
              <a:buClr>
                <a:schemeClr val="dk1"/>
              </a:buClr>
              <a:buSzPts val="1200"/>
              <a:buFont typeface="Inter Tight Medium"/>
              <a:buNone/>
              <a:defRPr sz="1200">
                <a:solidFill>
                  <a:schemeClr val="dk1"/>
                </a:solidFill>
                <a:latin typeface="Inter Tight Medium"/>
                <a:ea typeface="Inter Tight Medium"/>
                <a:cs typeface="Inter Tight Medium"/>
                <a:sym typeface="Inter Tight Medium"/>
              </a:defRPr>
            </a:lvl9pPr>
          </a:lstStyle>
          <a:p/>
        </p:txBody>
      </p:sp>
      <p:sp>
        <p:nvSpPr>
          <p:cNvPr id="542" name="Google Shape;542;p67"/>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200"/>
              <a:buNone/>
              <a:defRPr sz="1200">
                <a:solidFill>
                  <a:schemeClr val="accent2"/>
                </a:solidFill>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543" name="Google Shape;543;p67"/>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a:lnSpc>
                <a:spcPct val="80000"/>
              </a:lnSpc>
              <a:spcBef>
                <a:spcPts val="0"/>
              </a:spcBef>
              <a:spcAft>
                <a:spcPts val="0"/>
              </a:spcAft>
              <a:buSzPts val="3900"/>
              <a:buFont typeface="Inter Tight"/>
              <a:buNone/>
              <a:defRPr sz="3900">
                <a:latin typeface="Inter Tight"/>
                <a:ea typeface="Inter Tight"/>
                <a:cs typeface="Inter Tight"/>
                <a:sym typeface="Inter Tight"/>
              </a:defRPr>
            </a:lvl1pPr>
            <a:lvl2pPr lvl="1">
              <a:spcBef>
                <a:spcPts val="0"/>
              </a:spcBef>
              <a:spcAft>
                <a:spcPts val="0"/>
              </a:spcAft>
              <a:buSzPts val="3900"/>
              <a:buFont typeface="Inter Tight"/>
              <a:buNone/>
              <a:defRPr sz="3900">
                <a:latin typeface="Inter Tight"/>
                <a:ea typeface="Inter Tight"/>
                <a:cs typeface="Inter Tight"/>
                <a:sym typeface="Inter Tight"/>
              </a:defRPr>
            </a:lvl2pPr>
            <a:lvl3pPr lvl="2">
              <a:spcBef>
                <a:spcPts val="0"/>
              </a:spcBef>
              <a:spcAft>
                <a:spcPts val="0"/>
              </a:spcAft>
              <a:buSzPts val="3900"/>
              <a:buFont typeface="Inter Tight"/>
              <a:buNone/>
              <a:defRPr sz="3900">
                <a:latin typeface="Inter Tight"/>
                <a:ea typeface="Inter Tight"/>
                <a:cs typeface="Inter Tight"/>
                <a:sym typeface="Inter Tight"/>
              </a:defRPr>
            </a:lvl3pPr>
            <a:lvl4pPr lvl="3">
              <a:spcBef>
                <a:spcPts val="0"/>
              </a:spcBef>
              <a:spcAft>
                <a:spcPts val="0"/>
              </a:spcAft>
              <a:buSzPts val="3900"/>
              <a:buFont typeface="Inter Tight"/>
              <a:buNone/>
              <a:defRPr sz="3900">
                <a:latin typeface="Inter Tight"/>
                <a:ea typeface="Inter Tight"/>
                <a:cs typeface="Inter Tight"/>
                <a:sym typeface="Inter Tight"/>
              </a:defRPr>
            </a:lvl4pPr>
            <a:lvl5pPr lvl="4">
              <a:spcBef>
                <a:spcPts val="0"/>
              </a:spcBef>
              <a:spcAft>
                <a:spcPts val="0"/>
              </a:spcAft>
              <a:buSzPts val="3900"/>
              <a:buFont typeface="Inter Tight"/>
              <a:buNone/>
              <a:defRPr sz="3900">
                <a:latin typeface="Inter Tight"/>
                <a:ea typeface="Inter Tight"/>
                <a:cs typeface="Inter Tight"/>
                <a:sym typeface="Inter Tight"/>
              </a:defRPr>
            </a:lvl5pPr>
            <a:lvl6pPr lvl="5">
              <a:spcBef>
                <a:spcPts val="0"/>
              </a:spcBef>
              <a:spcAft>
                <a:spcPts val="0"/>
              </a:spcAft>
              <a:buSzPts val="3900"/>
              <a:buFont typeface="Inter Tight"/>
              <a:buNone/>
              <a:defRPr sz="3900">
                <a:latin typeface="Inter Tight"/>
                <a:ea typeface="Inter Tight"/>
                <a:cs typeface="Inter Tight"/>
                <a:sym typeface="Inter Tight"/>
              </a:defRPr>
            </a:lvl6pPr>
            <a:lvl7pPr lvl="6">
              <a:spcBef>
                <a:spcPts val="0"/>
              </a:spcBef>
              <a:spcAft>
                <a:spcPts val="0"/>
              </a:spcAft>
              <a:buSzPts val="3900"/>
              <a:buFont typeface="Inter Tight"/>
              <a:buNone/>
              <a:defRPr sz="3900">
                <a:latin typeface="Inter Tight"/>
                <a:ea typeface="Inter Tight"/>
                <a:cs typeface="Inter Tight"/>
                <a:sym typeface="Inter Tight"/>
              </a:defRPr>
            </a:lvl7pPr>
            <a:lvl8pPr lvl="7">
              <a:spcBef>
                <a:spcPts val="0"/>
              </a:spcBef>
              <a:spcAft>
                <a:spcPts val="0"/>
              </a:spcAft>
              <a:buSzPts val="3900"/>
              <a:buFont typeface="Inter Tight"/>
              <a:buNone/>
              <a:defRPr sz="3900">
                <a:latin typeface="Inter Tight"/>
                <a:ea typeface="Inter Tight"/>
                <a:cs typeface="Inter Tight"/>
                <a:sym typeface="Inter Tight"/>
              </a:defRPr>
            </a:lvl8pPr>
            <a:lvl9pPr lvl="8">
              <a:spcBef>
                <a:spcPts val="0"/>
              </a:spcBef>
              <a:spcAft>
                <a:spcPts val="0"/>
              </a:spcAft>
              <a:buSzPts val="3900"/>
              <a:buFont typeface="Inter Tight"/>
              <a:buNone/>
              <a:defRPr sz="3900">
                <a:latin typeface="Inter Tight"/>
                <a:ea typeface="Inter Tight"/>
                <a:cs typeface="Inter Tight"/>
                <a:sym typeface="Inter Tight"/>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 Dark">
  <p:cSld name="TITLE_AND_BODY_1_1_1_1_1_1_1_1">
    <p:bg>
      <p:bgPr>
        <a:solidFill>
          <a:schemeClr val="dk1"/>
        </a:solidFill>
      </p:bgPr>
    </p:bg>
    <p:spTree>
      <p:nvGrpSpPr>
        <p:cNvPr id="544" name="Shape 544"/>
        <p:cNvGrpSpPr/>
        <p:nvPr/>
      </p:nvGrpSpPr>
      <p:grpSpPr>
        <a:xfrm>
          <a:off x="0" y="0"/>
          <a:ext cx="0" cy="0"/>
          <a:chOff x="0" y="0"/>
          <a:chExt cx="0" cy="0"/>
        </a:xfrm>
      </p:grpSpPr>
      <p:sp>
        <p:nvSpPr>
          <p:cNvPr id="545" name="Google Shape;545;p68"/>
          <p:cNvSpPr/>
          <p:nvPr>
            <p:ph idx="2" type="pic"/>
          </p:nvPr>
        </p:nvSpPr>
        <p:spPr>
          <a:xfrm>
            <a:off x="571500" y="4176350"/>
            <a:ext cx="390900" cy="392700"/>
          </a:xfrm>
          <a:prstGeom prst="roundRect">
            <a:avLst>
              <a:gd fmla="val 9369" name="adj"/>
            </a:avLst>
          </a:prstGeom>
          <a:noFill/>
          <a:ln>
            <a:noFill/>
          </a:ln>
        </p:spPr>
      </p:sp>
      <p:sp>
        <p:nvSpPr>
          <p:cNvPr id="546" name="Google Shape;546;p68"/>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47" name="Google Shape;547;p68"/>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200"/>
              <a:buNone/>
              <a:defRPr sz="1200">
                <a:solidFill>
                  <a:schemeClr val="accent1"/>
                </a:solidFill>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548" name="Google Shape;548;p68"/>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1pPr>
            <a:lvl2pPr lvl="1">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2pPr>
            <a:lvl3pPr lvl="2">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3pPr>
            <a:lvl4pPr lvl="3">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4pPr>
            <a:lvl5pPr lvl="4">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5pPr>
            <a:lvl6pPr lvl="5">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6pPr>
            <a:lvl7pPr lvl="6">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7pPr>
            <a:lvl8pPr lvl="7">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8pPr>
            <a:lvl9pPr lvl="8">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1– Purple">
  <p:cSld name="TITLE_AND_BODY_1_1_1_1_1_1_1_1_1">
    <p:bg>
      <p:bgPr>
        <a:solidFill>
          <a:schemeClr val="accent3"/>
        </a:solidFill>
      </p:bgPr>
    </p:bg>
    <p:spTree>
      <p:nvGrpSpPr>
        <p:cNvPr id="549" name="Shape 549"/>
        <p:cNvGrpSpPr/>
        <p:nvPr/>
      </p:nvGrpSpPr>
      <p:grpSpPr>
        <a:xfrm>
          <a:off x="0" y="0"/>
          <a:ext cx="0" cy="0"/>
          <a:chOff x="0" y="0"/>
          <a:chExt cx="0" cy="0"/>
        </a:xfrm>
      </p:grpSpPr>
      <p:sp>
        <p:nvSpPr>
          <p:cNvPr id="550" name="Google Shape;550;p69"/>
          <p:cNvSpPr/>
          <p:nvPr>
            <p:ph idx="2" type="pic"/>
          </p:nvPr>
        </p:nvSpPr>
        <p:spPr>
          <a:xfrm>
            <a:off x="571500" y="4176350"/>
            <a:ext cx="390900" cy="392700"/>
          </a:xfrm>
          <a:prstGeom prst="roundRect">
            <a:avLst>
              <a:gd fmla="val 9369" name="adj"/>
            </a:avLst>
          </a:prstGeom>
          <a:noFill/>
          <a:ln>
            <a:noFill/>
          </a:ln>
        </p:spPr>
      </p:sp>
      <p:sp>
        <p:nvSpPr>
          <p:cNvPr id="551" name="Google Shape;551;p69"/>
          <p:cNvSpPr txBox="1"/>
          <p:nvPr>
            <p:ph idx="1" type="subTitle"/>
          </p:nvPr>
        </p:nvSpPr>
        <p:spPr>
          <a:xfrm>
            <a:off x="1116950" y="4176167"/>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200"/>
              <a:buFont typeface="Inter Tight Medium"/>
              <a:buNone/>
              <a:defRPr sz="1200">
                <a:solidFill>
                  <a:schemeClr val="lt1"/>
                </a:solidFill>
                <a:latin typeface="Inter Tight Medium"/>
                <a:ea typeface="Inter Tight Medium"/>
                <a:cs typeface="Inter Tight Medium"/>
                <a:sym typeface="Inter Tight Medium"/>
              </a:defRPr>
            </a:lvl9pPr>
          </a:lstStyle>
          <a:p/>
        </p:txBody>
      </p:sp>
      <p:sp>
        <p:nvSpPr>
          <p:cNvPr id="552" name="Google Shape;552;p69"/>
          <p:cNvSpPr txBox="1"/>
          <p:nvPr>
            <p:ph idx="3" type="subTitle"/>
          </p:nvPr>
        </p:nvSpPr>
        <p:spPr>
          <a:xfrm>
            <a:off x="1116950" y="4403583"/>
            <a:ext cx="2216400" cy="1902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200"/>
              <a:buNone/>
              <a:defRPr sz="1200">
                <a:solidFill>
                  <a:schemeClr val="accent1"/>
                </a:solidFill>
              </a:defRPr>
            </a:lvl1pPr>
            <a:lvl2pPr lvl="1">
              <a:spcBef>
                <a:spcPts val="0"/>
              </a:spcBef>
              <a:spcAft>
                <a:spcPts val="0"/>
              </a:spcAft>
              <a:buClr>
                <a:schemeClr val="accent2"/>
              </a:buClr>
              <a:buSzPts val="1200"/>
              <a:buNone/>
              <a:defRPr sz="1200">
                <a:solidFill>
                  <a:schemeClr val="accent2"/>
                </a:solidFill>
              </a:defRPr>
            </a:lvl2pPr>
            <a:lvl3pPr lvl="2">
              <a:spcBef>
                <a:spcPts val="0"/>
              </a:spcBef>
              <a:spcAft>
                <a:spcPts val="0"/>
              </a:spcAft>
              <a:buClr>
                <a:schemeClr val="accent2"/>
              </a:buClr>
              <a:buSzPts val="1200"/>
              <a:buNone/>
              <a:defRPr sz="1200">
                <a:solidFill>
                  <a:schemeClr val="accent2"/>
                </a:solidFill>
              </a:defRPr>
            </a:lvl3pPr>
            <a:lvl4pPr lvl="3">
              <a:spcBef>
                <a:spcPts val="0"/>
              </a:spcBef>
              <a:spcAft>
                <a:spcPts val="0"/>
              </a:spcAft>
              <a:buClr>
                <a:schemeClr val="accent2"/>
              </a:buClr>
              <a:buSzPts val="1200"/>
              <a:buNone/>
              <a:defRPr sz="1200">
                <a:solidFill>
                  <a:schemeClr val="accent2"/>
                </a:solidFill>
              </a:defRPr>
            </a:lvl4pPr>
            <a:lvl5pPr lvl="4">
              <a:spcBef>
                <a:spcPts val="0"/>
              </a:spcBef>
              <a:spcAft>
                <a:spcPts val="0"/>
              </a:spcAft>
              <a:buClr>
                <a:schemeClr val="accent2"/>
              </a:buClr>
              <a:buSzPts val="1200"/>
              <a:buNone/>
              <a:defRPr sz="1200">
                <a:solidFill>
                  <a:schemeClr val="accent2"/>
                </a:solidFill>
              </a:defRPr>
            </a:lvl5pPr>
            <a:lvl6pPr lvl="5">
              <a:spcBef>
                <a:spcPts val="0"/>
              </a:spcBef>
              <a:spcAft>
                <a:spcPts val="0"/>
              </a:spcAft>
              <a:buClr>
                <a:schemeClr val="accent2"/>
              </a:buClr>
              <a:buSzPts val="1200"/>
              <a:buNone/>
              <a:defRPr sz="1200">
                <a:solidFill>
                  <a:schemeClr val="accent2"/>
                </a:solidFill>
              </a:defRPr>
            </a:lvl6pPr>
            <a:lvl7pPr lvl="6">
              <a:spcBef>
                <a:spcPts val="0"/>
              </a:spcBef>
              <a:spcAft>
                <a:spcPts val="0"/>
              </a:spcAft>
              <a:buClr>
                <a:schemeClr val="accent2"/>
              </a:buClr>
              <a:buSzPts val="1200"/>
              <a:buNone/>
              <a:defRPr sz="1200">
                <a:solidFill>
                  <a:schemeClr val="accent2"/>
                </a:solidFill>
              </a:defRPr>
            </a:lvl7pPr>
            <a:lvl8pPr lvl="7">
              <a:spcBef>
                <a:spcPts val="0"/>
              </a:spcBef>
              <a:spcAft>
                <a:spcPts val="0"/>
              </a:spcAft>
              <a:buClr>
                <a:schemeClr val="accent2"/>
              </a:buClr>
              <a:buSzPts val="1200"/>
              <a:buNone/>
              <a:defRPr sz="1200">
                <a:solidFill>
                  <a:schemeClr val="accent2"/>
                </a:solidFill>
              </a:defRPr>
            </a:lvl8pPr>
            <a:lvl9pPr lvl="8">
              <a:spcBef>
                <a:spcPts val="0"/>
              </a:spcBef>
              <a:spcAft>
                <a:spcPts val="0"/>
              </a:spcAft>
              <a:buClr>
                <a:schemeClr val="accent2"/>
              </a:buClr>
              <a:buSzPts val="1200"/>
              <a:buNone/>
              <a:defRPr sz="1200">
                <a:solidFill>
                  <a:schemeClr val="accent2"/>
                </a:solidFill>
              </a:defRPr>
            </a:lvl9pPr>
          </a:lstStyle>
          <a:p/>
        </p:txBody>
      </p:sp>
      <p:sp>
        <p:nvSpPr>
          <p:cNvPr id="553" name="Google Shape;553;p69"/>
          <p:cNvSpPr txBox="1"/>
          <p:nvPr>
            <p:ph idx="4" type="subTitle"/>
          </p:nvPr>
        </p:nvSpPr>
        <p:spPr>
          <a:xfrm>
            <a:off x="569775" y="1874775"/>
            <a:ext cx="5566500" cy="20532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1pPr>
            <a:lvl2pPr lvl="1">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2pPr>
            <a:lvl3pPr lvl="2">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3pPr>
            <a:lvl4pPr lvl="3">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4pPr>
            <a:lvl5pPr lvl="4">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5pPr>
            <a:lvl6pPr lvl="5">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6pPr>
            <a:lvl7pPr lvl="6">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7pPr>
            <a:lvl8pPr lvl="7">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8pPr>
            <a:lvl9pPr lvl="8">
              <a:spcBef>
                <a:spcPts val="0"/>
              </a:spcBef>
              <a:spcAft>
                <a:spcPts val="0"/>
              </a:spcAft>
              <a:buClr>
                <a:schemeClr val="lt1"/>
              </a:buClr>
              <a:buSzPts val="3900"/>
              <a:buFont typeface="Inter Tight"/>
              <a:buNone/>
              <a:defRPr sz="3900">
                <a:solidFill>
                  <a:schemeClr val="lt1"/>
                </a:solidFill>
                <a:latin typeface="Inter Tight"/>
                <a:ea typeface="Inter Tight"/>
                <a:cs typeface="Inter Tight"/>
                <a:sym typeface="Inter Tight"/>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Light">
  <p:cSld name="TITLE_AND_BODY_1_1_1_1_1_1_1_1_1_1">
    <p:bg>
      <p:bgPr>
        <a:solidFill>
          <a:schemeClr val="dk2"/>
        </a:solidFill>
      </p:bgPr>
    </p:bg>
    <p:spTree>
      <p:nvGrpSpPr>
        <p:cNvPr id="554" name="Shape 554"/>
        <p:cNvGrpSpPr/>
        <p:nvPr/>
      </p:nvGrpSpPr>
      <p:grpSpPr>
        <a:xfrm>
          <a:off x="0" y="0"/>
          <a:ext cx="0" cy="0"/>
          <a:chOff x="0" y="0"/>
          <a:chExt cx="0" cy="0"/>
        </a:xfrm>
      </p:grpSpPr>
      <p:sp>
        <p:nvSpPr>
          <p:cNvPr id="555" name="Google Shape;555;p70"/>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556" name="Google Shape;556;p70"/>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557" name="Google Shape;557;p70"/>
          <p:cNvSpPr/>
          <p:nvPr/>
        </p:nvSpPr>
        <p:spPr>
          <a:xfrm>
            <a:off x="957700" y="18242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58" name="Google Shape;558;p70"/>
          <p:cNvSpPr/>
          <p:nvPr/>
        </p:nvSpPr>
        <p:spPr>
          <a:xfrm>
            <a:off x="827900" y="16869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59" name="Google Shape;559;p70"/>
          <p:cNvSpPr/>
          <p:nvPr/>
        </p:nvSpPr>
        <p:spPr>
          <a:xfrm>
            <a:off x="3483375" y="18242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60" name="Google Shape;560;p70"/>
          <p:cNvSpPr/>
          <p:nvPr/>
        </p:nvSpPr>
        <p:spPr>
          <a:xfrm>
            <a:off x="3353575" y="16869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61" name="Google Shape;561;p70"/>
          <p:cNvSpPr/>
          <p:nvPr/>
        </p:nvSpPr>
        <p:spPr>
          <a:xfrm>
            <a:off x="6009050" y="1824250"/>
            <a:ext cx="21774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62" name="Google Shape;562;p70"/>
          <p:cNvSpPr/>
          <p:nvPr/>
        </p:nvSpPr>
        <p:spPr>
          <a:xfrm>
            <a:off x="5879250" y="1686950"/>
            <a:ext cx="2436900" cy="1996500"/>
          </a:xfrm>
          <a:prstGeom prst="roundRect">
            <a:avLst>
              <a:gd fmla="val 1971" name="adj"/>
            </a:avLst>
          </a:prstGeom>
          <a:solidFill>
            <a:srgbClr val="FFFFFF"/>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p:cSld name="TITLE_AND_BODY_1_1_1_1_1_1_1_1_1_1_1">
    <p:bg>
      <p:bgPr>
        <a:solidFill>
          <a:schemeClr val="dk1"/>
        </a:solidFill>
      </p:bgPr>
    </p:bg>
    <p:spTree>
      <p:nvGrpSpPr>
        <p:cNvPr id="563" name="Shape 563"/>
        <p:cNvGrpSpPr/>
        <p:nvPr/>
      </p:nvGrpSpPr>
      <p:grpSpPr>
        <a:xfrm>
          <a:off x="0" y="0"/>
          <a:ext cx="0" cy="0"/>
          <a:chOff x="0" y="0"/>
          <a:chExt cx="0" cy="0"/>
        </a:xfrm>
      </p:grpSpPr>
      <p:sp>
        <p:nvSpPr>
          <p:cNvPr id="564" name="Google Shape;564;p71"/>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565" name="Google Shape;565;p71"/>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566" name="Google Shape;566;p71"/>
          <p:cNvSpPr/>
          <p:nvPr/>
        </p:nvSpPr>
        <p:spPr>
          <a:xfrm>
            <a:off x="957700"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67" name="Google Shape;567;p71"/>
          <p:cNvSpPr/>
          <p:nvPr/>
        </p:nvSpPr>
        <p:spPr>
          <a:xfrm>
            <a:off x="827900"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68" name="Google Shape;568;p71"/>
          <p:cNvSpPr/>
          <p:nvPr/>
        </p:nvSpPr>
        <p:spPr>
          <a:xfrm>
            <a:off x="3483375"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69" name="Google Shape;569;p71"/>
          <p:cNvSpPr/>
          <p:nvPr/>
        </p:nvSpPr>
        <p:spPr>
          <a:xfrm>
            <a:off x="3353575"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70" name="Google Shape;570;p71"/>
          <p:cNvSpPr/>
          <p:nvPr/>
        </p:nvSpPr>
        <p:spPr>
          <a:xfrm>
            <a:off x="6009050" y="1824250"/>
            <a:ext cx="2177400" cy="1996500"/>
          </a:xfrm>
          <a:prstGeom prst="roundRect">
            <a:avLst>
              <a:gd fmla="val 1971" name="adj"/>
            </a:avLst>
          </a:prstGeom>
          <a:solidFill>
            <a:schemeClr val="accent4"/>
          </a:solid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71" name="Google Shape;571;p71"/>
          <p:cNvSpPr/>
          <p:nvPr/>
        </p:nvSpPr>
        <p:spPr>
          <a:xfrm>
            <a:off x="5879250" y="1686950"/>
            <a:ext cx="2436900" cy="1996500"/>
          </a:xfrm>
          <a:prstGeom prst="roundRect">
            <a:avLst>
              <a:gd fmla="val 1971" name="adj"/>
            </a:avLst>
          </a:prstGeom>
          <a:solidFill>
            <a:schemeClr val="accent4"/>
          </a:solidFill>
          <a:ln>
            <a:noFill/>
          </a:ln>
          <a:effectLst>
            <a:outerShdw blurRad="214313" rotWithShape="0" algn="bl" dir="5400000" dist="95250">
              <a:schemeClr val="dk1">
                <a:alpha val="22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3 Text">
  <p:cSld name="TITLE_1_1_1_1_1_1">
    <p:bg>
      <p:bgPr>
        <a:solidFill>
          <a:schemeClr val="accent3"/>
        </a:solidFill>
      </p:bgPr>
    </p:bg>
    <p:spTree>
      <p:nvGrpSpPr>
        <p:cNvPr id="40"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3997" cy="5143496"/>
          </a:xfrm>
          <a:prstGeom prst="rect">
            <a:avLst/>
          </a:prstGeom>
          <a:noFill/>
          <a:ln>
            <a:noFill/>
          </a:ln>
        </p:spPr>
      </p:pic>
      <p:sp>
        <p:nvSpPr>
          <p:cNvPr id="42" name="Google Shape;42;p8"/>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43" name="Google Shape;43;p8"/>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44" name="Google Shape;44;p8"/>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1">
  <p:cSld name="TITLE_AND_BODY_1_1_1_1_1_1_1_1_1_1_1_1">
    <p:bg>
      <p:bgPr>
        <a:solidFill>
          <a:schemeClr val="accent3"/>
        </a:solidFill>
      </p:bgPr>
    </p:bg>
    <p:spTree>
      <p:nvGrpSpPr>
        <p:cNvPr id="572" name="Shape 572"/>
        <p:cNvGrpSpPr/>
        <p:nvPr/>
      </p:nvGrpSpPr>
      <p:grpSpPr>
        <a:xfrm>
          <a:off x="0" y="0"/>
          <a:ext cx="0" cy="0"/>
          <a:chOff x="0" y="0"/>
          <a:chExt cx="0" cy="0"/>
        </a:xfrm>
      </p:grpSpPr>
      <p:sp>
        <p:nvSpPr>
          <p:cNvPr id="573" name="Google Shape;573;p72"/>
          <p:cNvSpPr txBox="1"/>
          <p:nvPr>
            <p:ph type="title"/>
          </p:nvPr>
        </p:nvSpPr>
        <p:spPr>
          <a:xfrm>
            <a:off x="571500" y="795725"/>
            <a:ext cx="4358400" cy="3936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2400"/>
              <a:buFont typeface="Inter Tight Medium"/>
              <a:buNone/>
              <a:defRPr sz="2400">
                <a:solidFill>
                  <a:schemeClr val="lt1"/>
                </a:solidFill>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574" name="Google Shape;574;p72"/>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1"/>
              </a:buClr>
              <a:buSzPts val="1000"/>
              <a:buFont typeface="Inter Tight SemiBold"/>
              <a:buNone/>
              <a:defRPr sz="1000">
                <a:solidFill>
                  <a:schemeClr val="accent1"/>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575" name="Google Shape;575;p72"/>
          <p:cNvSpPr/>
          <p:nvPr/>
        </p:nvSpPr>
        <p:spPr>
          <a:xfrm>
            <a:off x="957700"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76" name="Google Shape;576;p72"/>
          <p:cNvSpPr/>
          <p:nvPr/>
        </p:nvSpPr>
        <p:spPr>
          <a:xfrm>
            <a:off x="827900"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77" name="Google Shape;577;p72"/>
          <p:cNvSpPr/>
          <p:nvPr/>
        </p:nvSpPr>
        <p:spPr>
          <a:xfrm>
            <a:off x="3483375"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78" name="Google Shape;578;p72"/>
          <p:cNvSpPr/>
          <p:nvPr/>
        </p:nvSpPr>
        <p:spPr>
          <a:xfrm>
            <a:off x="3353575"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79" name="Google Shape;579;p72"/>
          <p:cNvSpPr/>
          <p:nvPr/>
        </p:nvSpPr>
        <p:spPr>
          <a:xfrm>
            <a:off x="6009050" y="1824250"/>
            <a:ext cx="2177400" cy="1996500"/>
          </a:xfrm>
          <a:prstGeom prst="roundRect">
            <a:avLst>
              <a:gd fmla="val 1971" name="adj"/>
            </a:avLst>
          </a:prstGeom>
          <a:solidFill>
            <a:schemeClr val="accent5"/>
          </a:solidFill>
          <a:ln>
            <a:noFill/>
          </a:ln>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
        <p:nvSpPr>
          <p:cNvPr id="580" name="Google Shape;580;p72"/>
          <p:cNvSpPr/>
          <p:nvPr/>
        </p:nvSpPr>
        <p:spPr>
          <a:xfrm>
            <a:off x="5879250" y="1686950"/>
            <a:ext cx="2436900" cy="1996500"/>
          </a:xfrm>
          <a:prstGeom prst="roundRect">
            <a:avLst>
              <a:gd fmla="val 1971" name="adj"/>
            </a:avLst>
          </a:prstGeom>
          <a:solidFill>
            <a:schemeClr val="accent5"/>
          </a:solidFill>
          <a:ln>
            <a:noFill/>
          </a:ln>
          <a:effectLst>
            <a:outerShdw blurRad="214313" rotWithShape="0" algn="bl" dir="5400000" dist="95250">
              <a:schemeClr val="dk1">
                <a:alpha val="9000"/>
              </a:scheme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t/>
            </a:r>
            <a:endParaRPr sz="1600">
              <a:solidFill>
                <a:srgbClr val="000000"/>
              </a:solidFill>
              <a:latin typeface="Inter Tight Medium"/>
              <a:ea typeface="Inter Tight Medium"/>
              <a:cs typeface="Inter Tight Medium"/>
              <a:sym typeface="Inter Tight Medium"/>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1 1">
  <p:cSld name="TITLE_AND_BODY_1_1_1_1_1_1_1_1_1_1_1_1_1">
    <p:bg>
      <p:bgPr>
        <a:solidFill>
          <a:schemeClr val="dk2"/>
        </a:solidFill>
      </p:bgPr>
    </p:bg>
    <p:spTree>
      <p:nvGrpSpPr>
        <p:cNvPr id="581" name="Shape 581"/>
        <p:cNvGrpSpPr/>
        <p:nvPr/>
      </p:nvGrpSpPr>
      <p:grpSpPr>
        <a:xfrm>
          <a:off x="0" y="0"/>
          <a:ext cx="0" cy="0"/>
          <a:chOff x="0" y="0"/>
          <a:chExt cx="0" cy="0"/>
        </a:xfrm>
      </p:grpSpPr>
      <p:sp>
        <p:nvSpPr>
          <p:cNvPr id="582" name="Google Shape;582;p73"/>
          <p:cNvSpPr txBox="1"/>
          <p:nvPr>
            <p:ph type="title"/>
          </p:nvPr>
        </p:nvSpPr>
        <p:spPr>
          <a:xfrm>
            <a:off x="571500" y="795725"/>
            <a:ext cx="43617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583" name="Google Shape;583;p73"/>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584" name="Google Shape;584;p73"/>
          <p:cNvSpPr txBox="1"/>
          <p:nvPr>
            <p:ph idx="1" type="subTitle"/>
          </p:nvPr>
        </p:nvSpPr>
        <p:spPr>
          <a:xfrm>
            <a:off x="569775" y="1296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85" name="Shape 585"/>
        <p:cNvGrpSpPr/>
        <p:nvPr/>
      </p:nvGrpSpPr>
      <p:grpSpPr>
        <a:xfrm>
          <a:off x="0" y="0"/>
          <a:ext cx="0" cy="0"/>
          <a:chOff x="0" y="0"/>
          <a:chExt cx="0" cy="0"/>
        </a:xfrm>
      </p:grpSpPr>
      <p:sp>
        <p:nvSpPr>
          <p:cNvPr id="586" name="Google Shape;586;p7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87" name="Google Shape;587;p7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88" name="Google Shape;588;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2">
  <p:cSld name="BLANK_1_5">
    <p:bg>
      <p:bgPr>
        <a:solidFill>
          <a:schemeClr val="dk1"/>
        </a:solidFill>
      </p:bgPr>
    </p:bg>
    <p:spTree>
      <p:nvGrpSpPr>
        <p:cNvPr id="589" name="Shape 589"/>
        <p:cNvGrpSpPr/>
        <p:nvPr/>
      </p:nvGrpSpPr>
      <p:grpSpPr>
        <a:xfrm>
          <a:off x="0" y="0"/>
          <a:ext cx="0" cy="0"/>
          <a:chOff x="0" y="0"/>
          <a:chExt cx="0" cy="0"/>
        </a:xfrm>
      </p:grpSpPr>
      <p:sp>
        <p:nvSpPr>
          <p:cNvPr id="590" name="Google Shape;590;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Full - Light 1">
  <p:cSld name="TITLE_1_1_1_1_1_1_1_1_1_1_1_1_1_1_1_2_1_1_1_1_1_1_1_1_1_1">
    <p:bg>
      <p:bgPr>
        <a:solidFill>
          <a:schemeClr val="lt2"/>
        </a:solidFill>
      </p:bgPr>
    </p:bg>
    <p:spTree>
      <p:nvGrpSpPr>
        <p:cNvPr id="591" name="Shape 591"/>
        <p:cNvGrpSpPr/>
        <p:nvPr/>
      </p:nvGrpSpPr>
      <p:grpSpPr>
        <a:xfrm>
          <a:off x="0" y="0"/>
          <a:ext cx="0" cy="0"/>
          <a:chOff x="0" y="0"/>
          <a:chExt cx="0" cy="0"/>
        </a:xfrm>
      </p:grpSpPr>
      <p:sp>
        <p:nvSpPr>
          <p:cNvPr id="592" name="Google Shape;592;p76"/>
          <p:cNvSpPr txBox="1"/>
          <p:nvPr>
            <p:ph idx="1" type="subTitle"/>
          </p:nvPr>
        </p:nvSpPr>
        <p:spPr>
          <a:xfrm>
            <a:off x="527500" y="474126"/>
            <a:ext cx="6170700" cy="404700"/>
          </a:xfrm>
          <a:prstGeom prst="rect">
            <a:avLst/>
          </a:prstGeom>
        </p:spPr>
        <p:txBody>
          <a:bodyPr anchorCtr="0" anchor="t" bIns="91425" lIns="91425" spcFirstLastPara="1" rIns="91425" wrap="square" tIns="91425">
            <a:spAutoFit/>
          </a:bodyPr>
          <a:lstStyle>
            <a:lvl1pPr lvl="0">
              <a:lnSpc>
                <a:spcPct val="80000"/>
              </a:lnSpc>
              <a:spcBef>
                <a:spcPts val="0"/>
              </a:spcBef>
              <a:spcAft>
                <a:spcPts val="0"/>
              </a:spcAft>
              <a:buSzPts val="2400"/>
              <a:buFont typeface="Poppins SemiBold"/>
              <a:buNone/>
              <a:defRPr sz="2400">
                <a:latin typeface="Poppins SemiBold"/>
                <a:ea typeface="Poppins SemiBold"/>
                <a:cs typeface="Poppins SemiBold"/>
                <a:sym typeface="Poppins SemiBold"/>
              </a:defRPr>
            </a:lvl1pPr>
            <a:lvl2pPr lvl="1">
              <a:spcBef>
                <a:spcPts val="0"/>
              </a:spcBef>
              <a:spcAft>
                <a:spcPts val="0"/>
              </a:spcAft>
              <a:buSzPts val="1000"/>
              <a:buFont typeface="Poppins"/>
              <a:buNone/>
              <a:defRPr sz="1000">
                <a:latin typeface="Poppins"/>
                <a:ea typeface="Poppins"/>
                <a:cs typeface="Poppins"/>
                <a:sym typeface="Poppins"/>
              </a:defRPr>
            </a:lvl2pPr>
            <a:lvl3pPr lvl="2">
              <a:spcBef>
                <a:spcPts val="0"/>
              </a:spcBef>
              <a:spcAft>
                <a:spcPts val="0"/>
              </a:spcAft>
              <a:buSzPts val="1000"/>
              <a:buFont typeface="Poppins"/>
              <a:buNone/>
              <a:defRPr sz="1000">
                <a:latin typeface="Poppins"/>
                <a:ea typeface="Poppins"/>
                <a:cs typeface="Poppins"/>
                <a:sym typeface="Poppins"/>
              </a:defRPr>
            </a:lvl3pPr>
            <a:lvl4pPr lvl="3">
              <a:spcBef>
                <a:spcPts val="0"/>
              </a:spcBef>
              <a:spcAft>
                <a:spcPts val="0"/>
              </a:spcAft>
              <a:buSzPts val="1000"/>
              <a:buFont typeface="Poppins"/>
              <a:buNone/>
              <a:defRPr sz="1000">
                <a:latin typeface="Poppins"/>
                <a:ea typeface="Poppins"/>
                <a:cs typeface="Poppins"/>
                <a:sym typeface="Poppins"/>
              </a:defRPr>
            </a:lvl4pPr>
            <a:lvl5pPr lvl="4">
              <a:spcBef>
                <a:spcPts val="0"/>
              </a:spcBef>
              <a:spcAft>
                <a:spcPts val="0"/>
              </a:spcAft>
              <a:buSzPts val="1000"/>
              <a:buFont typeface="Poppins"/>
              <a:buNone/>
              <a:defRPr sz="1000">
                <a:latin typeface="Poppins"/>
                <a:ea typeface="Poppins"/>
                <a:cs typeface="Poppins"/>
                <a:sym typeface="Poppins"/>
              </a:defRPr>
            </a:lvl5pPr>
            <a:lvl6pPr lvl="5">
              <a:spcBef>
                <a:spcPts val="0"/>
              </a:spcBef>
              <a:spcAft>
                <a:spcPts val="0"/>
              </a:spcAft>
              <a:buSzPts val="1000"/>
              <a:buFont typeface="Poppins"/>
              <a:buNone/>
              <a:defRPr sz="1000">
                <a:latin typeface="Poppins"/>
                <a:ea typeface="Poppins"/>
                <a:cs typeface="Poppins"/>
                <a:sym typeface="Poppins"/>
              </a:defRPr>
            </a:lvl6pPr>
            <a:lvl7pPr lvl="6">
              <a:spcBef>
                <a:spcPts val="0"/>
              </a:spcBef>
              <a:spcAft>
                <a:spcPts val="0"/>
              </a:spcAft>
              <a:buSzPts val="1000"/>
              <a:buFont typeface="Poppins"/>
              <a:buNone/>
              <a:defRPr sz="1000">
                <a:latin typeface="Poppins"/>
                <a:ea typeface="Poppins"/>
                <a:cs typeface="Poppins"/>
                <a:sym typeface="Poppins"/>
              </a:defRPr>
            </a:lvl7pPr>
            <a:lvl8pPr lvl="7">
              <a:spcBef>
                <a:spcPts val="0"/>
              </a:spcBef>
              <a:spcAft>
                <a:spcPts val="0"/>
              </a:spcAft>
              <a:buSzPts val="1000"/>
              <a:buFont typeface="Poppins"/>
              <a:buNone/>
              <a:defRPr sz="1000">
                <a:latin typeface="Poppins"/>
                <a:ea typeface="Poppins"/>
                <a:cs typeface="Poppins"/>
                <a:sym typeface="Poppins"/>
              </a:defRPr>
            </a:lvl8pPr>
            <a:lvl9pPr lvl="8">
              <a:spcBef>
                <a:spcPts val="0"/>
              </a:spcBef>
              <a:spcAft>
                <a:spcPts val="0"/>
              </a:spcAft>
              <a:buSzPts val="1000"/>
              <a:buFont typeface="Poppins"/>
              <a:buNone/>
              <a:defRPr sz="1000">
                <a:latin typeface="Poppins"/>
                <a:ea typeface="Poppins"/>
                <a:cs typeface="Poppins"/>
                <a:sym typeface="Poppins"/>
              </a:defRPr>
            </a:lvl9pPr>
          </a:lstStyle>
          <a:p/>
        </p:txBody>
      </p:sp>
      <p:sp>
        <p:nvSpPr>
          <p:cNvPr id="593" name="Google Shape;593;p76"/>
          <p:cNvSpPr txBox="1"/>
          <p:nvPr>
            <p:ph idx="2" type="subTitle"/>
          </p:nvPr>
        </p:nvSpPr>
        <p:spPr>
          <a:xfrm>
            <a:off x="527500" y="1160475"/>
            <a:ext cx="3119400" cy="511800"/>
          </a:xfrm>
          <a:prstGeom prst="rect">
            <a:avLst/>
          </a:prstGeom>
        </p:spPr>
        <p:txBody>
          <a:bodyPr anchorCtr="0" anchor="t" bIns="91425" lIns="91425" spcFirstLastPara="1" rIns="91425" wrap="square" tIns="91425">
            <a:spAutoFit/>
          </a:bodyPr>
          <a:lstStyle>
            <a:lvl1pPr lvl="0">
              <a:lnSpc>
                <a:spcPct val="150000"/>
              </a:lnSpc>
              <a:spcBef>
                <a:spcPts val="0"/>
              </a:spcBef>
              <a:spcAft>
                <a:spcPts val="0"/>
              </a:spcAft>
              <a:buSzPts val="1000"/>
              <a:buFont typeface="Poppins Light"/>
              <a:buNone/>
              <a:defRPr sz="1000">
                <a:latin typeface="Poppins Light"/>
                <a:ea typeface="Poppins Light"/>
                <a:cs typeface="Poppins Light"/>
                <a:sym typeface="Poppins Light"/>
              </a:defRPr>
            </a:lvl1pPr>
            <a:lvl2pPr lvl="1">
              <a:lnSpc>
                <a:spcPct val="150000"/>
              </a:lnSpc>
              <a:spcBef>
                <a:spcPts val="0"/>
              </a:spcBef>
              <a:spcAft>
                <a:spcPts val="0"/>
              </a:spcAft>
              <a:buSzPts val="1000"/>
              <a:buFont typeface="Poppins"/>
              <a:buNone/>
              <a:defRPr sz="1000">
                <a:latin typeface="Poppins"/>
                <a:ea typeface="Poppins"/>
                <a:cs typeface="Poppins"/>
                <a:sym typeface="Poppins"/>
              </a:defRPr>
            </a:lvl2pPr>
            <a:lvl3pPr lvl="2">
              <a:lnSpc>
                <a:spcPct val="150000"/>
              </a:lnSpc>
              <a:spcBef>
                <a:spcPts val="0"/>
              </a:spcBef>
              <a:spcAft>
                <a:spcPts val="0"/>
              </a:spcAft>
              <a:buSzPts val="1000"/>
              <a:buFont typeface="Poppins"/>
              <a:buNone/>
              <a:defRPr sz="1000">
                <a:latin typeface="Poppins"/>
                <a:ea typeface="Poppins"/>
                <a:cs typeface="Poppins"/>
                <a:sym typeface="Poppins"/>
              </a:defRPr>
            </a:lvl3pPr>
            <a:lvl4pPr lvl="3">
              <a:lnSpc>
                <a:spcPct val="150000"/>
              </a:lnSpc>
              <a:spcBef>
                <a:spcPts val="0"/>
              </a:spcBef>
              <a:spcAft>
                <a:spcPts val="0"/>
              </a:spcAft>
              <a:buSzPts val="1000"/>
              <a:buFont typeface="Poppins"/>
              <a:buNone/>
              <a:defRPr sz="1000">
                <a:latin typeface="Poppins"/>
                <a:ea typeface="Poppins"/>
                <a:cs typeface="Poppins"/>
                <a:sym typeface="Poppins"/>
              </a:defRPr>
            </a:lvl4pPr>
            <a:lvl5pPr lvl="4">
              <a:lnSpc>
                <a:spcPct val="150000"/>
              </a:lnSpc>
              <a:spcBef>
                <a:spcPts val="0"/>
              </a:spcBef>
              <a:spcAft>
                <a:spcPts val="0"/>
              </a:spcAft>
              <a:buSzPts val="1000"/>
              <a:buFont typeface="Poppins"/>
              <a:buNone/>
              <a:defRPr sz="1000">
                <a:latin typeface="Poppins"/>
                <a:ea typeface="Poppins"/>
                <a:cs typeface="Poppins"/>
                <a:sym typeface="Poppins"/>
              </a:defRPr>
            </a:lvl5pPr>
            <a:lvl6pPr lvl="5">
              <a:lnSpc>
                <a:spcPct val="150000"/>
              </a:lnSpc>
              <a:spcBef>
                <a:spcPts val="0"/>
              </a:spcBef>
              <a:spcAft>
                <a:spcPts val="0"/>
              </a:spcAft>
              <a:buSzPts val="1000"/>
              <a:buFont typeface="Poppins"/>
              <a:buNone/>
              <a:defRPr sz="1000">
                <a:latin typeface="Poppins"/>
                <a:ea typeface="Poppins"/>
                <a:cs typeface="Poppins"/>
                <a:sym typeface="Poppins"/>
              </a:defRPr>
            </a:lvl6pPr>
            <a:lvl7pPr lvl="6">
              <a:lnSpc>
                <a:spcPct val="150000"/>
              </a:lnSpc>
              <a:spcBef>
                <a:spcPts val="0"/>
              </a:spcBef>
              <a:spcAft>
                <a:spcPts val="0"/>
              </a:spcAft>
              <a:buSzPts val="1000"/>
              <a:buFont typeface="Poppins"/>
              <a:buNone/>
              <a:defRPr sz="1000">
                <a:latin typeface="Poppins"/>
                <a:ea typeface="Poppins"/>
                <a:cs typeface="Poppins"/>
                <a:sym typeface="Poppins"/>
              </a:defRPr>
            </a:lvl7pPr>
            <a:lvl8pPr lvl="7">
              <a:lnSpc>
                <a:spcPct val="150000"/>
              </a:lnSpc>
              <a:spcBef>
                <a:spcPts val="0"/>
              </a:spcBef>
              <a:spcAft>
                <a:spcPts val="0"/>
              </a:spcAft>
              <a:buSzPts val="1000"/>
              <a:buFont typeface="Poppins"/>
              <a:buNone/>
              <a:defRPr sz="1000">
                <a:latin typeface="Poppins"/>
                <a:ea typeface="Poppins"/>
                <a:cs typeface="Poppins"/>
                <a:sym typeface="Poppins"/>
              </a:defRPr>
            </a:lvl8pPr>
            <a:lvl9pPr lvl="8">
              <a:lnSpc>
                <a:spcPct val="150000"/>
              </a:lnSpc>
              <a:spcBef>
                <a:spcPts val="0"/>
              </a:spcBef>
              <a:spcAft>
                <a:spcPts val="0"/>
              </a:spcAft>
              <a:buSzPts val="1000"/>
              <a:buFont typeface="Poppins"/>
              <a:buNone/>
              <a:defRPr sz="1000">
                <a:latin typeface="Poppins"/>
                <a:ea typeface="Poppins"/>
                <a:cs typeface="Poppins"/>
                <a:sym typeface="Poppins"/>
              </a:defRPr>
            </a:lvl9pPr>
          </a:lstStyle>
          <a:p/>
        </p:txBody>
      </p:sp>
      <p:sp>
        <p:nvSpPr>
          <p:cNvPr id="594" name="Google Shape;594;p76"/>
          <p:cNvSpPr txBox="1"/>
          <p:nvPr>
            <p:ph idx="3" type="subTitle"/>
          </p:nvPr>
        </p:nvSpPr>
        <p:spPr>
          <a:xfrm>
            <a:off x="527500" y="868242"/>
            <a:ext cx="3568500" cy="404700"/>
          </a:xfrm>
          <a:prstGeom prst="rect">
            <a:avLst/>
          </a:prstGeom>
        </p:spPr>
        <p:txBody>
          <a:bodyPr anchorCtr="0" anchor="t" bIns="91425" lIns="91425" spcFirstLastPara="1" rIns="91425" wrap="square" tIns="91425">
            <a:spAutoFit/>
          </a:bodyPr>
          <a:lstStyle>
            <a:lvl1pPr lvl="0">
              <a:spcBef>
                <a:spcPts val="0"/>
              </a:spcBef>
              <a:spcAft>
                <a:spcPts val="0"/>
              </a:spcAft>
              <a:buSzPts val="1200"/>
              <a:buFont typeface="Poppins SemiBold"/>
              <a:buNone/>
              <a:defRPr sz="1200">
                <a:latin typeface="Poppins SemiBold"/>
                <a:ea typeface="Poppins SemiBold"/>
                <a:cs typeface="Poppins SemiBold"/>
                <a:sym typeface="Poppins SemiBold"/>
              </a:defRPr>
            </a:lvl1pPr>
            <a:lvl2pPr lvl="1">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 White">
  <p:cSld name="TITLE_AND_BODY_1_1_3">
    <p:bg>
      <p:bgPr>
        <a:solidFill>
          <a:schemeClr val="lt2"/>
        </a:solidFill>
      </p:bgPr>
    </p:bg>
    <p:spTree>
      <p:nvGrpSpPr>
        <p:cNvPr id="595" name="Shape 595"/>
        <p:cNvGrpSpPr/>
        <p:nvPr/>
      </p:nvGrpSpPr>
      <p:grpSpPr>
        <a:xfrm>
          <a:off x="0" y="0"/>
          <a:ext cx="0" cy="0"/>
          <a:chOff x="0" y="0"/>
          <a:chExt cx="0" cy="0"/>
        </a:xfrm>
      </p:grpSpPr>
      <p:sp>
        <p:nvSpPr>
          <p:cNvPr id="596" name="Google Shape;596;p77"/>
          <p:cNvSpPr txBox="1"/>
          <p:nvPr>
            <p:ph idx="1" type="subTitle"/>
          </p:nvPr>
        </p:nvSpPr>
        <p:spPr>
          <a:xfrm>
            <a:off x="569775" y="840811"/>
            <a:ext cx="6170700" cy="356400"/>
          </a:xfrm>
          <a:prstGeom prst="rect">
            <a:avLst/>
          </a:prstGeom>
          <a:noFill/>
          <a:ln>
            <a:noFill/>
          </a:ln>
        </p:spPr>
        <p:txBody>
          <a:bodyPr anchorCtr="0" anchor="t" bIns="0" lIns="0" spcFirstLastPara="1" rIns="0" wrap="square" tIns="0">
            <a:spAutoFit/>
          </a:bodyPr>
          <a:lstStyle>
            <a:lvl1pPr lvl="0" marR="0" algn="l">
              <a:lnSpc>
                <a:spcPct val="80000"/>
              </a:lnSpc>
              <a:spcBef>
                <a:spcPts val="0"/>
              </a:spcBef>
              <a:spcAft>
                <a:spcPts val="0"/>
              </a:spcAft>
              <a:buClr>
                <a:schemeClr val="dk1"/>
              </a:buClr>
              <a:buSzPts val="2400"/>
              <a:buFont typeface="Inter Tight Medium"/>
              <a:buNone/>
              <a:defRPr b="0" i="0" sz="2400" u="none" cap="none" strike="noStrike">
                <a:solidFill>
                  <a:schemeClr val="dk1"/>
                </a:solidFill>
                <a:latin typeface="Inter Tight Medium"/>
                <a:ea typeface="Inter Tight Medium"/>
                <a:cs typeface="Inter Tight Medium"/>
                <a:sym typeface="Inter Tight Medium"/>
              </a:defRPr>
            </a:lvl1pPr>
            <a:lvl2pPr lvl="1"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9pPr>
          </a:lstStyle>
          <a:p/>
        </p:txBody>
      </p:sp>
      <p:sp>
        <p:nvSpPr>
          <p:cNvPr id="597" name="Google Shape;597;p77"/>
          <p:cNvSpPr txBox="1"/>
          <p:nvPr>
            <p:ph idx="2" type="subTitle"/>
          </p:nvPr>
        </p:nvSpPr>
        <p:spPr>
          <a:xfrm>
            <a:off x="569775" y="1222165"/>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1pPr>
            <a:lvl2pPr lvl="1"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9pPr>
          </a:lstStyle>
          <a:p/>
        </p:txBody>
      </p:sp>
      <p:sp>
        <p:nvSpPr>
          <p:cNvPr id="598" name="Google Shape;598;p77"/>
          <p:cNvSpPr txBox="1"/>
          <p:nvPr>
            <p:ph idx="3" type="subTitle"/>
          </p:nvPr>
        </p:nvSpPr>
        <p:spPr>
          <a:xfrm>
            <a:off x="569775" y="570328"/>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accent1"/>
              </a:buClr>
              <a:buSzPts val="1200"/>
              <a:buFont typeface="Inter Tight SemiBold"/>
              <a:buNone/>
              <a:defRPr b="0" i="0" sz="1200" u="none" cap="none" strike="noStrike">
                <a:solidFill>
                  <a:schemeClr val="accent1"/>
                </a:solidFill>
                <a:latin typeface="Inter Tight SemiBold"/>
                <a:ea typeface="Inter Tight SemiBold"/>
                <a:cs typeface="Inter Tight SemiBold"/>
                <a:sym typeface="Inter Tight SemiBold"/>
              </a:defRPr>
            </a:lvl1pPr>
            <a:lvl2pPr lvl="1"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2pPr>
            <a:lvl3pPr lvl="2"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3pPr>
            <a:lvl4pPr lvl="3"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4pPr>
            <a:lvl5pPr lvl="4"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5pPr>
            <a:lvl6pPr lvl="5"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6pPr>
            <a:lvl7pPr lvl="6"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7pPr>
            <a:lvl8pPr lvl="7"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8pPr>
            <a:lvl9pPr lvl="8"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359">
          <p15:clr>
            <a:srgbClr val="E46962"/>
          </p15:clr>
        </p15:guide>
        <p15:guide id="2" orient="horz" pos="359">
          <p15:clr>
            <a:srgbClr val="E46962"/>
          </p15:clr>
        </p15:guide>
        <p15:guide id="3" orient="horz" pos="2881">
          <p15:clr>
            <a:srgbClr val="E46962"/>
          </p15:clr>
        </p15:guide>
        <p15:guide id="4" pos="5401">
          <p15:clr>
            <a:srgbClr val="E46962"/>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Full - Dark 1">
  <p:cSld name="TITLE_1_1_1_1_1_1_1_1_1_1_1_1_1_1_1_1_1_1_1_1_1_1_1_1_1_1_1">
    <p:bg>
      <p:bgPr>
        <a:solidFill>
          <a:schemeClr val="dk1"/>
        </a:solidFill>
      </p:bgPr>
    </p:bg>
    <p:spTree>
      <p:nvGrpSpPr>
        <p:cNvPr id="599" name="Shape 599"/>
        <p:cNvGrpSpPr/>
        <p:nvPr/>
      </p:nvGrpSpPr>
      <p:grpSpPr>
        <a:xfrm>
          <a:off x="0" y="0"/>
          <a:ext cx="0" cy="0"/>
          <a:chOff x="0" y="0"/>
          <a:chExt cx="0" cy="0"/>
        </a:xfrm>
      </p:grpSpPr>
      <p:sp>
        <p:nvSpPr>
          <p:cNvPr id="600" name="Google Shape;600;p78"/>
          <p:cNvSpPr txBox="1"/>
          <p:nvPr>
            <p:ph idx="1" type="subTitle"/>
          </p:nvPr>
        </p:nvSpPr>
        <p:spPr>
          <a:xfrm>
            <a:off x="527500" y="474126"/>
            <a:ext cx="6170700" cy="404700"/>
          </a:xfrm>
          <a:prstGeom prst="rect">
            <a:avLst/>
          </a:prstGeom>
        </p:spPr>
        <p:txBody>
          <a:bodyPr anchorCtr="0" anchor="t" bIns="91425" lIns="91425" spcFirstLastPara="1" rIns="91425" wrap="square" tIns="91425">
            <a:spAutoFit/>
          </a:bodyPr>
          <a:lstStyle>
            <a:lvl1pPr lvl="0">
              <a:lnSpc>
                <a:spcPct val="80000"/>
              </a:lnSpc>
              <a:spcBef>
                <a:spcPts val="0"/>
              </a:spcBef>
              <a:spcAft>
                <a:spcPts val="0"/>
              </a:spcAft>
              <a:buClr>
                <a:schemeClr val="lt1"/>
              </a:buClr>
              <a:buSzPts val="2400"/>
              <a:buFont typeface="Poppins SemiBold"/>
              <a:buNone/>
              <a:defRPr sz="24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2pPr>
            <a:lvl3pPr lvl="2">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3pPr>
            <a:lvl4pPr lvl="3">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4pPr>
            <a:lvl5pPr lvl="4">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5pPr>
            <a:lvl6pPr lvl="5">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6pPr>
            <a:lvl7pPr lvl="6">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7pPr>
            <a:lvl8pPr lvl="7">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8pPr>
            <a:lvl9pPr lvl="8">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9pPr>
          </a:lstStyle>
          <a:p/>
        </p:txBody>
      </p:sp>
      <p:sp>
        <p:nvSpPr>
          <p:cNvPr id="601" name="Google Shape;601;p78"/>
          <p:cNvSpPr txBox="1"/>
          <p:nvPr>
            <p:ph idx="2" type="subTitle"/>
          </p:nvPr>
        </p:nvSpPr>
        <p:spPr>
          <a:xfrm>
            <a:off x="527500" y="1160475"/>
            <a:ext cx="3119400" cy="511800"/>
          </a:xfrm>
          <a:prstGeom prst="rect">
            <a:avLst/>
          </a:prstGeom>
        </p:spPr>
        <p:txBody>
          <a:bodyPr anchorCtr="0" anchor="t" bIns="91425" lIns="91425" spcFirstLastPara="1" rIns="91425" wrap="square" tIns="91425">
            <a:spAutoFit/>
          </a:bodyPr>
          <a:lstStyle>
            <a:lvl1pPr lvl="0">
              <a:lnSpc>
                <a:spcPct val="150000"/>
              </a:lnSpc>
              <a:spcBef>
                <a:spcPts val="0"/>
              </a:spcBef>
              <a:spcAft>
                <a:spcPts val="0"/>
              </a:spcAft>
              <a:buClr>
                <a:schemeClr val="lt1"/>
              </a:buClr>
              <a:buSzPts val="1000"/>
              <a:buFont typeface="Poppins Light"/>
              <a:buNone/>
              <a:defRPr sz="1000">
                <a:solidFill>
                  <a:schemeClr val="lt1"/>
                </a:solidFill>
                <a:latin typeface="Poppins Light"/>
                <a:ea typeface="Poppins Light"/>
                <a:cs typeface="Poppins Light"/>
                <a:sym typeface="Poppins Light"/>
              </a:defRPr>
            </a:lvl1pPr>
            <a:lvl2pPr lvl="1">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2pPr>
            <a:lvl3pPr lvl="2">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3pPr>
            <a:lvl4pPr lvl="3">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4pPr>
            <a:lvl5pPr lvl="4">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5pPr>
            <a:lvl6pPr lvl="5">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6pPr>
            <a:lvl7pPr lvl="6">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7pPr>
            <a:lvl8pPr lvl="7">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8pPr>
            <a:lvl9pPr lvl="8">
              <a:lnSpc>
                <a:spcPct val="150000"/>
              </a:lnSpc>
              <a:spcBef>
                <a:spcPts val="0"/>
              </a:spcBef>
              <a:spcAft>
                <a:spcPts val="0"/>
              </a:spcAft>
              <a:buClr>
                <a:schemeClr val="lt1"/>
              </a:buClr>
              <a:buSzPts val="1000"/>
              <a:buFont typeface="Poppins"/>
              <a:buNone/>
              <a:defRPr sz="1000">
                <a:solidFill>
                  <a:schemeClr val="lt1"/>
                </a:solidFill>
                <a:latin typeface="Poppins"/>
                <a:ea typeface="Poppins"/>
                <a:cs typeface="Poppins"/>
                <a:sym typeface="Poppins"/>
              </a:defRPr>
            </a:lvl9pPr>
          </a:lstStyle>
          <a:p/>
        </p:txBody>
      </p:sp>
      <p:sp>
        <p:nvSpPr>
          <p:cNvPr id="602" name="Google Shape;602;p78"/>
          <p:cNvSpPr txBox="1"/>
          <p:nvPr>
            <p:ph idx="3" type="subTitle"/>
          </p:nvPr>
        </p:nvSpPr>
        <p:spPr>
          <a:xfrm>
            <a:off x="527500" y="868242"/>
            <a:ext cx="3568500" cy="4047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200"/>
              <a:buFont typeface="Poppins SemiBold"/>
              <a:buNone/>
              <a:defRPr sz="12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1300"/>
              <a:buFont typeface="Poppins SemiBold"/>
              <a:buNone/>
              <a:defRPr sz="1300">
                <a:solidFill>
                  <a:schemeClr val="lt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2 Text 1">
  <p:cSld name="TITLE_1_1_1_1_1_2">
    <p:bg>
      <p:bgPr>
        <a:solidFill>
          <a:schemeClr val="accent3"/>
        </a:solidFill>
      </p:bgPr>
    </p:bg>
    <p:spTree>
      <p:nvGrpSpPr>
        <p:cNvPr id="603" name="Shape 603"/>
        <p:cNvGrpSpPr/>
        <p:nvPr/>
      </p:nvGrpSpPr>
      <p:grpSpPr>
        <a:xfrm>
          <a:off x="0" y="0"/>
          <a:ext cx="0" cy="0"/>
          <a:chOff x="0" y="0"/>
          <a:chExt cx="0" cy="0"/>
        </a:xfrm>
      </p:grpSpPr>
      <p:pic>
        <p:nvPicPr>
          <p:cNvPr id="604" name="Google Shape;604;p79"/>
          <p:cNvPicPr preferRelativeResize="0"/>
          <p:nvPr/>
        </p:nvPicPr>
        <p:blipFill>
          <a:blip r:embed="rId2">
            <a:alphaModFix/>
          </a:blip>
          <a:stretch>
            <a:fillRect/>
          </a:stretch>
        </p:blipFill>
        <p:spPr>
          <a:xfrm>
            <a:off x="0" y="0"/>
            <a:ext cx="9143997" cy="5143496"/>
          </a:xfrm>
          <a:prstGeom prst="rect">
            <a:avLst/>
          </a:prstGeom>
          <a:noFill/>
          <a:ln>
            <a:noFill/>
          </a:ln>
        </p:spPr>
      </p:pic>
      <p:sp>
        <p:nvSpPr>
          <p:cNvPr id="605" name="Google Shape;605;p79"/>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606" name="Google Shape;606;p79"/>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607" name="Google Shape;607;p79"/>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Full - Light Intro">
  <p:cSld name="TITLE_1_1_1_1_1_1_1_1_1_1_1_1_1_1_1_2_1_1_1_1_1_1_1_1_1_1_2">
    <p:bg>
      <p:bgPr>
        <a:solidFill>
          <a:schemeClr val="lt2"/>
        </a:solidFill>
      </p:bgPr>
    </p:bg>
    <p:spTree>
      <p:nvGrpSpPr>
        <p:cNvPr id="608" name="Shape 608"/>
        <p:cNvGrpSpPr/>
        <p:nvPr/>
      </p:nvGrpSpPr>
      <p:grpSpPr>
        <a:xfrm>
          <a:off x="0" y="0"/>
          <a:ext cx="0" cy="0"/>
          <a:chOff x="0" y="0"/>
          <a:chExt cx="0" cy="0"/>
        </a:xfrm>
      </p:grpSpPr>
      <p:sp>
        <p:nvSpPr>
          <p:cNvPr id="609" name="Google Shape;609;p80"/>
          <p:cNvSpPr txBox="1"/>
          <p:nvPr>
            <p:ph idx="1" type="subTitle"/>
          </p:nvPr>
        </p:nvSpPr>
        <p:spPr>
          <a:xfrm>
            <a:off x="527500" y="474126"/>
            <a:ext cx="6170700" cy="404700"/>
          </a:xfrm>
          <a:prstGeom prst="rect">
            <a:avLst/>
          </a:prstGeom>
        </p:spPr>
        <p:txBody>
          <a:bodyPr anchorCtr="0" anchor="t" bIns="91425" lIns="91425" spcFirstLastPara="1" rIns="91425" wrap="square" tIns="91425">
            <a:spAutoFit/>
          </a:bodyPr>
          <a:lstStyle>
            <a:lvl1pPr lvl="0">
              <a:lnSpc>
                <a:spcPct val="80000"/>
              </a:lnSpc>
              <a:spcBef>
                <a:spcPts val="0"/>
              </a:spcBef>
              <a:spcAft>
                <a:spcPts val="0"/>
              </a:spcAft>
              <a:buSzPts val="2400"/>
              <a:buFont typeface="Poppins SemiBold"/>
              <a:buNone/>
              <a:defRPr sz="2400">
                <a:latin typeface="Poppins SemiBold"/>
                <a:ea typeface="Poppins SemiBold"/>
                <a:cs typeface="Poppins SemiBold"/>
                <a:sym typeface="Poppins SemiBold"/>
              </a:defRPr>
            </a:lvl1pPr>
            <a:lvl2pPr lvl="1">
              <a:spcBef>
                <a:spcPts val="0"/>
              </a:spcBef>
              <a:spcAft>
                <a:spcPts val="0"/>
              </a:spcAft>
              <a:buSzPts val="1000"/>
              <a:buFont typeface="Poppins"/>
              <a:buNone/>
              <a:defRPr sz="1000">
                <a:latin typeface="Poppins"/>
                <a:ea typeface="Poppins"/>
                <a:cs typeface="Poppins"/>
                <a:sym typeface="Poppins"/>
              </a:defRPr>
            </a:lvl2pPr>
            <a:lvl3pPr lvl="2">
              <a:spcBef>
                <a:spcPts val="0"/>
              </a:spcBef>
              <a:spcAft>
                <a:spcPts val="0"/>
              </a:spcAft>
              <a:buSzPts val="1000"/>
              <a:buFont typeface="Poppins"/>
              <a:buNone/>
              <a:defRPr sz="1000">
                <a:latin typeface="Poppins"/>
                <a:ea typeface="Poppins"/>
                <a:cs typeface="Poppins"/>
                <a:sym typeface="Poppins"/>
              </a:defRPr>
            </a:lvl3pPr>
            <a:lvl4pPr lvl="3">
              <a:spcBef>
                <a:spcPts val="0"/>
              </a:spcBef>
              <a:spcAft>
                <a:spcPts val="0"/>
              </a:spcAft>
              <a:buSzPts val="1000"/>
              <a:buFont typeface="Poppins"/>
              <a:buNone/>
              <a:defRPr sz="1000">
                <a:latin typeface="Poppins"/>
                <a:ea typeface="Poppins"/>
                <a:cs typeface="Poppins"/>
                <a:sym typeface="Poppins"/>
              </a:defRPr>
            </a:lvl4pPr>
            <a:lvl5pPr lvl="4">
              <a:spcBef>
                <a:spcPts val="0"/>
              </a:spcBef>
              <a:spcAft>
                <a:spcPts val="0"/>
              </a:spcAft>
              <a:buSzPts val="1000"/>
              <a:buFont typeface="Poppins"/>
              <a:buNone/>
              <a:defRPr sz="1000">
                <a:latin typeface="Poppins"/>
                <a:ea typeface="Poppins"/>
                <a:cs typeface="Poppins"/>
                <a:sym typeface="Poppins"/>
              </a:defRPr>
            </a:lvl5pPr>
            <a:lvl6pPr lvl="5">
              <a:spcBef>
                <a:spcPts val="0"/>
              </a:spcBef>
              <a:spcAft>
                <a:spcPts val="0"/>
              </a:spcAft>
              <a:buSzPts val="1000"/>
              <a:buFont typeface="Poppins"/>
              <a:buNone/>
              <a:defRPr sz="1000">
                <a:latin typeface="Poppins"/>
                <a:ea typeface="Poppins"/>
                <a:cs typeface="Poppins"/>
                <a:sym typeface="Poppins"/>
              </a:defRPr>
            </a:lvl6pPr>
            <a:lvl7pPr lvl="6">
              <a:spcBef>
                <a:spcPts val="0"/>
              </a:spcBef>
              <a:spcAft>
                <a:spcPts val="0"/>
              </a:spcAft>
              <a:buSzPts val="1000"/>
              <a:buFont typeface="Poppins"/>
              <a:buNone/>
              <a:defRPr sz="1000">
                <a:latin typeface="Poppins"/>
                <a:ea typeface="Poppins"/>
                <a:cs typeface="Poppins"/>
                <a:sym typeface="Poppins"/>
              </a:defRPr>
            </a:lvl7pPr>
            <a:lvl8pPr lvl="7">
              <a:spcBef>
                <a:spcPts val="0"/>
              </a:spcBef>
              <a:spcAft>
                <a:spcPts val="0"/>
              </a:spcAft>
              <a:buSzPts val="1000"/>
              <a:buFont typeface="Poppins"/>
              <a:buNone/>
              <a:defRPr sz="1000">
                <a:latin typeface="Poppins"/>
                <a:ea typeface="Poppins"/>
                <a:cs typeface="Poppins"/>
                <a:sym typeface="Poppins"/>
              </a:defRPr>
            </a:lvl8pPr>
            <a:lvl9pPr lvl="8">
              <a:spcBef>
                <a:spcPts val="0"/>
              </a:spcBef>
              <a:spcAft>
                <a:spcPts val="0"/>
              </a:spcAft>
              <a:buSzPts val="1000"/>
              <a:buFont typeface="Poppins"/>
              <a:buNone/>
              <a:defRPr sz="1000">
                <a:latin typeface="Poppins"/>
                <a:ea typeface="Poppins"/>
                <a:cs typeface="Poppins"/>
                <a:sym typeface="Poppins"/>
              </a:defRPr>
            </a:lvl9pPr>
          </a:lstStyle>
          <a:p/>
        </p:txBody>
      </p:sp>
      <p:sp>
        <p:nvSpPr>
          <p:cNvPr id="610" name="Google Shape;610;p80"/>
          <p:cNvSpPr txBox="1"/>
          <p:nvPr>
            <p:ph idx="2" type="subTitle"/>
          </p:nvPr>
        </p:nvSpPr>
        <p:spPr>
          <a:xfrm>
            <a:off x="527500" y="1160475"/>
            <a:ext cx="3119400" cy="511800"/>
          </a:xfrm>
          <a:prstGeom prst="rect">
            <a:avLst/>
          </a:prstGeom>
        </p:spPr>
        <p:txBody>
          <a:bodyPr anchorCtr="0" anchor="t" bIns="91425" lIns="91425" spcFirstLastPara="1" rIns="91425" wrap="square" tIns="91425">
            <a:spAutoFit/>
          </a:bodyPr>
          <a:lstStyle>
            <a:lvl1pPr lvl="0">
              <a:lnSpc>
                <a:spcPct val="150000"/>
              </a:lnSpc>
              <a:spcBef>
                <a:spcPts val="0"/>
              </a:spcBef>
              <a:spcAft>
                <a:spcPts val="0"/>
              </a:spcAft>
              <a:buSzPts val="1000"/>
              <a:buFont typeface="Poppins Light"/>
              <a:buNone/>
              <a:defRPr sz="1000">
                <a:latin typeface="Poppins Light"/>
                <a:ea typeface="Poppins Light"/>
                <a:cs typeface="Poppins Light"/>
                <a:sym typeface="Poppins Light"/>
              </a:defRPr>
            </a:lvl1pPr>
            <a:lvl2pPr lvl="1">
              <a:lnSpc>
                <a:spcPct val="150000"/>
              </a:lnSpc>
              <a:spcBef>
                <a:spcPts val="0"/>
              </a:spcBef>
              <a:spcAft>
                <a:spcPts val="0"/>
              </a:spcAft>
              <a:buSzPts val="1000"/>
              <a:buFont typeface="Poppins"/>
              <a:buNone/>
              <a:defRPr sz="1000">
                <a:latin typeface="Poppins"/>
                <a:ea typeface="Poppins"/>
                <a:cs typeface="Poppins"/>
                <a:sym typeface="Poppins"/>
              </a:defRPr>
            </a:lvl2pPr>
            <a:lvl3pPr lvl="2">
              <a:lnSpc>
                <a:spcPct val="150000"/>
              </a:lnSpc>
              <a:spcBef>
                <a:spcPts val="0"/>
              </a:spcBef>
              <a:spcAft>
                <a:spcPts val="0"/>
              </a:spcAft>
              <a:buSzPts val="1000"/>
              <a:buFont typeface="Poppins"/>
              <a:buNone/>
              <a:defRPr sz="1000">
                <a:latin typeface="Poppins"/>
                <a:ea typeface="Poppins"/>
                <a:cs typeface="Poppins"/>
                <a:sym typeface="Poppins"/>
              </a:defRPr>
            </a:lvl3pPr>
            <a:lvl4pPr lvl="3">
              <a:lnSpc>
                <a:spcPct val="150000"/>
              </a:lnSpc>
              <a:spcBef>
                <a:spcPts val="0"/>
              </a:spcBef>
              <a:spcAft>
                <a:spcPts val="0"/>
              </a:spcAft>
              <a:buSzPts val="1000"/>
              <a:buFont typeface="Poppins"/>
              <a:buNone/>
              <a:defRPr sz="1000">
                <a:latin typeface="Poppins"/>
                <a:ea typeface="Poppins"/>
                <a:cs typeface="Poppins"/>
                <a:sym typeface="Poppins"/>
              </a:defRPr>
            </a:lvl4pPr>
            <a:lvl5pPr lvl="4">
              <a:lnSpc>
                <a:spcPct val="150000"/>
              </a:lnSpc>
              <a:spcBef>
                <a:spcPts val="0"/>
              </a:spcBef>
              <a:spcAft>
                <a:spcPts val="0"/>
              </a:spcAft>
              <a:buSzPts val="1000"/>
              <a:buFont typeface="Poppins"/>
              <a:buNone/>
              <a:defRPr sz="1000">
                <a:latin typeface="Poppins"/>
                <a:ea typeface="Poppins"/>
                <a:cs typeface="Poppins"/>
                <a:sym typeface="Poppins"/>
              </a:defRPr>
            </a:lvl5pPr>
            <a:lvl6pPr lvl="5">
              <a:lnSpc>
                <a:spcPct val="150000"/>
              </a:lnSpc>
              <a:spcBef>
                <a:spcPts val="0"/>
              </a:spcBef>
              <a:spcAft>
                <a:spcPts val="0"/>
              </a:spcAft>
              <a:buSzPts val="1000"/>
              <a:buFont typeface="Poppins"/>
              <a:buNone/>
              <a:defRPr sz="1000">
                <a:latin typeface="Poppins"/>
                <a:ea typeface="Poppins"/>
                <a:cs typeface="Poppins"/>
                <a:sym typeface="Poppins"/>
              </a:defRPr>
            </a:lvl6pPr>
            <a:lvl7pPr lvl="6">
              <a:lnSpc>
                <a:spcPct val="150000"/>
              </a:lnSpc>
              <a:spcBef>
                <a:spcPts val="0"/>
              </a:spcBef>
              <a:spcAft>
                <a:spcPts val="0"/>
              </a:spcAft>
              <a:buSzPts val="1000"/>
              <a:buFont typeface="Poppins"/>
              <a:buNone/>
              <a:defRPr sz="1000">
                <a:latin typeface="Poppins"/>
                <a:ea typeface="Poppins"/>
                <a:cs typeface="Poppins"/>
                <a:sym typeface="Poppins"/>
              </a:defRPr>
            </a:lvl7pPr>
            <a:lvl8pPr lvl="7">
              <a:lnSpc>
                <a:spcPct val="150000"/>
              </a:lnSpc>
              <a:spcBef>
                <a:spcPts val="0"/>
              </a:spcBef>
              <a:spcAft>
                <a:spcPts val="0"/>
              </a:spcAft>
              <a:buSzPts val="1000"/>
              <a:buFont typeface="Poppins"/>
              <a:buNone/>
              <a:defRPr sz="1000">
                <a:latin typeface="Poppins"/>
                <a:ea typeface="Poppins"/>
                <a:cs typeface="Poppins"/>
                <a:sym typeface="Poppins"/>
              </a:defRPr>
            </a:lvl8pPr>
            <a:lvl9pPr lvl="8">
              <a:lnSpc>
                <a:spcPct val="150000"/>
              </a:lnSpc>
              <a:spcBef>
                <a:spcPts val="0"/>
              </a:spcBef>
              <a:spcAft>
                <a:spcPts val="0"/>
              </a:spcAft>
              <a:buSzPts val="1000"/>
              <a:buFont typeface="Poppins"/>
              <a:buNone/>
              <a:defRPr sz="1000">
                <a:latin typeface="Poppins"/>
                <a:ea typeface="Poppins"/>
                <a:cs typeface="Poppins"/>
                <a:sym typeface="Poppins"/>
              </a:defRPr>
            </a:lvl9pPr>
          </a:lstStyle>
          <a:p/>
        </p:txBody>
      </p:sp>
      <p:sp>
        <p:nvSpPr>
          <p:cNvPr id="611" name="Google Shape;611;p80"/>
          <p:cNvSpPr txBox="1"/>
          <p:nvPr>
            <p:ph idx="3" type="subTitle"/>
          </p:nvPr>
        </p:nvSpPr>
        <p:spPr>
          <a:xfrm>
            <a:off x="527500" y="868242"/>
            <a:ext cx="3568500" cy="404700"/>
          </a:xfrm>
          <a:prstGeom prst="rect">
            <a:avLst/>
          </a:prstGeom>
        </p:spPr>
        <p:txBody>
          <a:bodyPr anchorCtr="0" anchor="t" bIns="91425" lIns="91425" spcFirstLastPara="1" rIns="91425" wrap="square" tIns="91425">
            <a:spAutoFit/>
          </a:bodyPr>
          <a:lstStyle>
            <a:lvl1pPr lvl="0">
              <a:spcBef>
                <a:spcPts val="0"/>
              </a:spcBef>
              <a:spcAft>
                <a:spcPts val="0"/>
              </a:spcAft>
              <a:buSzPts val="1200"/>
              <a:buFont typeface="Poppins SemiBold"/>
              <a:buNone/>
              <a:defRPr sz="1200">
                <a:latin typeface="Poppins SemiBold"/>
                <a:ea typeface="Poppins SemiBold"/>
                <a:cs typeface="Poppins SemiBold"/>
                <a:sym typeface="Poppins SemiBold"/>
              </a:defRPr>
            </a:lvl1pPr>
            <a:lvl2pPr lvl="1">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
        <p:nvSpPr>
          <p:cNvPr id="612" name="Google Shape;612;p80"/>
          <p:cNvSpPr/>
          <p:nvPr>
            <p:ph idx="4" type="pic"/>
          </p:nvPr>
        </p:nvSpPr>
        <p:spPr>
          <a:xfrm>
            <a:off x="6119200" y="1347275"/>
            <a:ext cx="730200" cy="730200"/>
          </a:xfrm>
          <a:prstGeom prst="ellipse">
            <a:avLst/>
          </a:prstGeom>
          <a:noFill/>
          <a:ln>
            <a:noFill/>
          </a:ln>
        </p:spPr>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1">
  <p:cSld name="TITLE_AND_BODY_1_3">
    <p:spTree>
      <p:nvGrpSpPr>
        <p:cNvPr id="613" name="Shape 613"/>
        <p:cNvGrpSpPr/>
        <p:nvPr/>
      </p:nvGrpSpPr>
      <p:grpSpPr>
        <a:xfrm>
          <a:off x="0" y="0"/>
          <a:ext cx="0" cy="0"/>
          <a:chOff x="0" y="0"/>
          <a:chExt cx="0" cy="0"/>
        </a:xfrm>
      </p:grpSpPr>
      <p:sp>
        <p:nvSpPr>
          <p:cNvPr id="614" name="Google Shape;614;p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15" name="Google Shape;615;p81"/>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616" name="Google Shape;616;p81"/>
          <p:cNvSpPr/>
          <p:nvPr>
            <p:ph idx="2" type="pic"/>
          </p:nvPr>
        </p:nvSpPr>
        <p:spPr>
          <a:xfrm>
            <a:off x="4603750" y="202500"/>
            <a:ext cx="4341600" cy="4738500"/>
          </a:xfrm>
          <a:prstGeom prst="roundRect">
            <a:avLst>
              <a:gd fmla="val 1928" name="adj"/>
            </a:avLst>
          </a:prstGeom>
          <a:noFill/>
          <a:ln>
            <a:noFill/>
          </a:ln>
        </p:spPr>
      </p:sp>
      <p:sp>
        <p:nvSpPr>
          <p:cNvPr id="617" name="Google Shape;617;p81"/>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618" name="Google Shape;618;p81"/>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4 Text">
  <p:cSld name="TITLE_1_1_1_1_1_1_1">
    <p:bg>
      <p:bgPr>
        <a:solidFill>
          <a:schemeClr val="accent3"/>
        </a:solidFill>
      </p:bgPr>
    </p:bg>
    <p:spTree>
      <p:nvGrpSpPr>
        <p:cNvPr id="45" name="Shape 45"/>
        <p:cNvGrpSpPr/>
        <p:nvPr/>
      </p:nvGrpSpPr>
      <p:grpSpPr>
        <a:xfrm>
          <a:off x="0" y="0"/>
          <a:ext cx="0" cy="0"/>
          <a:chOff x="0" y="0"/>
          <a:chExt cx="0" cy="0"/>
        </a:xfrm>
      </p:grpSpPr>
      <p:pic>
        <p:nvPicPr>
          <p:cNvPr id="46" name="Google Shape;46;p9"/>
          <p:cNvPicPr preferRelativeResize="0"/>
          <p:nvPr/>
        </p:nvPicPr>
        <p:blipFill>
          <a:blip r:embed="rId2">
            <a:alphaModFix/>
          </a:blip>
          <a:stretch>
            <a:fillRect/>
          </a:stretch>
        </p:blipFill>
        <p:spPr>
          <a:xfrm rot="10800000">
            <a:off x="-23" y="0"/>
            <a:ext cx="9144023" cy="5143501"/>
          </a:xfrm>
          <a:prstGeom prst="rect">
            <a:avLst/>
          </a:prstGeom>
          <a:noFill/>
          <a:ln>
            <a:noFill/>
          </a:ln>
        </p:spPr>
      </p:pic>
      <p:sp>
        <p:nvSpPr>
          <p:cNvPr id="47" name="Google Shape;47;p9"/>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48" name="Google Shape;48;p9"/>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49" name="Google Shape;49;p9"/>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 White 1">
  <p:cSld name="TITLE_AND_BODY_1_1_4">
    <p:bg>
      <p:bgPr>
        <a:solidFill>
          <a:schemeClr val="lt2"/>
        </a:solidFill>
      </p:bgPr>
    </p:bg>
    <p:spTree>
      <p:nvGrpSpPr>
        <p:cNvPr id="619" name="Shape 619"/>
        <p:cNvGrpSpPr/>
        <p:nvPr/>
      </p:nvGrpSpPr>
      <p:grpSpPr>
        <a:xfrm>
          <a:off x="0" y="0"/>
          <a:ext cx="0" cy="0"/>
          <a:chOff x="0" y="0"/>
          <a:chExt cx="0" cy="0"/>
        </a:xfrm>
      </p:grpSpPr>
      <p:sp>
        <p:nvSpPr>
          <p:cNvPr id="620" name="Google Shape;620;p82"/>
          <p:cNvSpPr txBox="1"/>
          <p:nvPr>
            <p:ph idx="1" type="subTitle"/>
          </p:nvPr>
        </p:nvSpPr>
        <p:spPr>
          <a:xfrm>
            <a:off x="569775" y="840811"/>
            <a:ext cx="6170700" cy="356400"/>
          </a:xfrm>
          <a:prstGeom prst="rect">
            <a:avLst/>
          </a:prstGeom>
          <a:noFill/>
          <a:ln>
            <a:noFill/>
          </a:ln>
        </p:spPr>
        <p:txBody>
          <a:bodyPr anchorCtr="0" anchor="t" bIns="0" lIns="0" spcFirstLastPara="1" rIns="0" wrap="square" tIns="0">
            <a:spAutoFit/>
          </a:bodyPr>
          <a:lstStyle>
            <a:lvl1pPr lvl="0" marR="0" algn="l">
              <a:lnSpc>
                <a:spcPct val="80000"/>
              </a:lnSpc>
              <a:spcBef>
                <a:spcPts val="0"/>
              </a:spcBef>
              <a:spcAft>
                <a:spcPts val="0"/>
              </a:spcAft>
              <a:buClr>
                <a:schemeClr val="dk1"/>
              </a:buClr>
              <a:buSzPts val="2400"/>
              <a:buFont typeface="Inter Tight Medium"/>
              <a:buNone/>
              <a:defRPr b="0" i="0" sz="2400" u="none" cap="none" strike="noStrike">
                <a:solidFill>
                  <a:schemeClr val="dk1"/>
                </a:solidFill>
                <a:latin typeface="Inter Tight Medium"/>
                <a:ea typeface="Inter Tight Medium"/>
                <a:cs typeface="Inter Tight Medium"/>
                <a:sym typeface="Inter Tight Medium"/>
              </a:defRPr>
            </a:lvl1pPr>
            <a:lvl2pPr lvl="1"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2400"/>
              <a:buFont typeface="Inter Tight"/>
              <a:buNone/>
              <a:defRPr b="0" i="0" sz="2400" u="none" cap="none" strike="noStrike">
                <a:solidFill>
                  <a:schemeClr val="dk1"/>
                </a:solidFill>
                <a:latin typeface="Inter Tight"/>
                <a:ea typeface="Inter Tight"/>
                <a:cs typeface="Inter Tight"/>
                <a:sym typeface="Inter Tight"/>
              </a:defRPr>
            </a:lvl9pPr>
          </a:lstStyle>
          <a:p/>
        </p:txBody>
      </p:sp>
      <p:sp>
        <p:nvSpPr>
          <p:cNvPr id="621" name="Google Shape;621;p82"/>
          <p:cNvSpPr txBox="1"/>
          <p:nvPr>
            <p:ph idx="2" type="subTitle"/>
          </p:nvPr>
        </p:nvSpPr>
        <p:spPr>
          <a:xfrm>
            <a:off x="569775" y="1222165"/>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1pPr>
            <a:lvl2pPr lvl="1"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2pPr>
            <a:lvl3pPr lvl="2"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3pPr>
            <a:lvl4pPr lvl="3"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4pPr>
            <a:lvl5pPr lvl="4"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5pPr>
            <a:lvl6pPr lvl="5"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6pPr>
            <a:lvl7pPr lvl="6"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7pPr>
            <a:lvl8pPr lvl="7"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8pPr>
            <a:lvl9pPr lvl="8" marR="0" algn="l">
              <a:lnSpc>
                <a:spcPct val="100000"/>
              </a:lnSpc>
              <a:spcBef>
                <a:spcPts val="0"/>
              </a:spcBef>
              <a:spcAft>
                <a:spcPts val="0"/>
              </a:spcAft>
              <a:buClr>
                <a:schemeClr val="dk1"/>
              </a:buClr>
              <a:buSzPts val="1200"/>
              <a:buFont typeface="Inter Tight"/>
              <a:buNone/>
              <a:defRPr b="0" i="0" sz="1200" u="none" cap="none" strike="noStrike">
                <a:solidFill>
                  <a:schemeClr val="dk1"/>
                </a:solidFill>
                <a:latin typeface="Inter Tight"/>
                <a:ea typeface="Inter Tight"/>
                <a:cs typeface="Inter Tight"/>
                <a:sym typeface="Inter Tight"/>
              </a:defRPr>
            </a:lvl9pPr>
          </a:lstStyle>
          <a:p/>
        </p:txBody>
      </p:sp>
      <p:sp>
        <p:nvSpPr>
          <p:cNvPr id="622" name="Google Shape;622;p82"/>
          <p:cNvSpPr txBox="1"/>
          <p:nvPr>
            <p:ph idx="3" type="subTitle"/>
          </p:nvPr>
        </p:nvSpPr>
        <p:spPr>
          <a:xfrm>
            <a:off x="569775" y="570328"/>
            <a:ext cx="2216400" cy="2208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chemeClr val="accent1"/>
              </a:buClr>
              <a:buSzPts val="1200"/>
              <a:buFont typeface="Inter Tight SemiBold"/>
              <a:buNone/>
              <a:defRPr b="0" i="0" sz="1200" u="none" cap="none" strike="noStrike">
                <a:solidFill>
                  <a:schemeClr val="accent1"/>
                </a:solidFill>
                <a:latin typeface="Inter Tight SemiBold"/>
                <a:ea typeface="Inter Tight SemiBold"/>
                <a:cs typeface="Inter Tight SemiBold"/>
                <a:sym typeface="Inter Tight SemiBold"/>
              </a:defRPr>
            </a:lvl1pPr>
            <a:lvl2pPr lvl="1"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2pPr>
            <a:lvl3pPr lvl="2"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3pPr>
            <a:lvl4pPr lvl="3"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4pPr>
            <a:lvl5pPr lvl="4"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5pPr>
            <a:lvl6pPr lvl="5"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6pPr>
            <a:lvl7pPr lvl="6"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7pPr>
            <a:lvl8pPr lvl="7"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8pPr>
            <a:lvl9pPr lvl="8" marR="0" algn="l">
              <a:lnSpc>
                <a:spcPct val="100000"/>
              </a:lnSpc>
              <a:spcBef>
                <a:spcPts val="0"/>
              </a:spcBef>
              <a:spcAft>
                <a:spcPts val="0"/>
              </a:spcAft>
              <a:buClr>
                <a:schemeClr val="accent1"/>
              </a:buClr>
              <a:buSzPts val="800"/>
              <a:buFont typeface="Inter Tight SemiBold"/>
              <a:buNone/>
              <a:defRPr b="0" i="0" sz="800" u="none" cap="none" strike="noStrike">
                <a:solidFill>
                  <a:schemeClr val="accent1"/>
                </a:solidFill>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359">
          <p15:clr>
            <a:srgbClr val="E46962"/>
          </p15:clr>
        </p15:guide>
        <p15:guide id="2" orient="horz" pos="359">
          <p15:clr>
            <a:srgbClr val="E46962"/>
          </p15:clr>
        </p15:guide>
        <p15:guide id="3" orient="horz" pos="2881">
          <p15:clr>
            <a:srgbClr val="E46962"/>
          </p15:clr>
        </p15:guide>
        <p15:guide id="4" pos="5401">
          <p15:clr>
            <a:srgbClr val="E46962"/>
          </p15:clr>
        </p15:guide>
      </p15:sldGuideLst>
    </p:ext>
  </p:extLs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3" name="Shape 623"/>
        <p:cNvGrpSpPr/>
        <p:nvPr/>
      </p:nvGrpSpPr>
      <p:grpSpPr>
        <a:xfrm>
          <a:off x="0" y="0"/>
          <a:ext cx="0" cy="0"/>
          <a:chOff x="0" y="0"/>
          <a:chExt cx="0" cy="0"/>
        </a:xfrm>
      </p:grpSpPr>
      <p:sp>
        <p:nvSpPr>
          <p:cNvPr id="624" name="Google Shape;624;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5">
  <p:cSld name="TITLE_AND_BODY_5">
    <p:spTree>
      <p:nvGrpSpPr>
        <p:cNvPr id="625" name="Shape 625"/>
        <p:cNvGrpSpPr/>
        <p:nvPr/>
      </p:nvGrpSpPr>
      <p:grpSpPr>
        <a:xfrm>
          <a:off x="0" y="0"/>
          <a:ext cx="0" cy="0"/>
          <a:chOff x="0" y="0"/>
          <a:chExt cx="0" cy="0"/>
        </a:xfrm>
      </p:grpSpPr>
      <p:sp>
        <p:nvSpPr>
          <p:cNvPr id="626" name="Google Shape;626;p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27" name="Google Shape;627;p84"/>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628" name="Google Shape;628;p84"/>
          <p:cNvSpPr/>
          <p:nvPr>
            <p:ph idx="2" type="pic"/>
          </p:nvPr>
        </p:nvSpPr>
        <p:spPr>
          <a:xfrm>
            <a:off x="4603750" y="202500"/>
            <a:ext cx="4341600" cy="4738500"/>
          </a:xfrm>
          <a:prstGeom prst="roundRect">
            <a:avLst>
              <a:gd fmla="val 1928" name="adj"/>
            </a:avLst>
          </a:prstGeom>
          <a:noFill/>
          <a:ln>
            <a:noFill/>
          </a:ln>
        </p:spPr>
      </p:sp>
      <p:sp>
        <p:nvSpPr>
          <p:cNvPr id="629" name="Google Shape;629;p84"/>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630" name="Google Shape;630;p84"/>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ight 2">
  <p:cSld name="TITLE_1_1_1_1_1_1_1_1_1_1_1_1_1_1_1_2_1_1">
    <p:bg>
      <p:bgPr>
        <a:solidFill>
          <a:schemeClr val="lt2"/>
        </a:solidFill>
      </p:bgPr>
    </p:bg>
    <p:spTree>
      <p:nvGrpSpPr>
        <p:cNvPr id="631" name="Shape 631"/>
        <p:cNvGrpSpPr/>
        <p:nvPr/>
      </p:nvGrpSpPr>
      <p:grpSpPr>
        <a:xfrm>
          <a:off x="0" y="0"/>
          <a:ext cx="0" cy="0"/>
          <a:chOff x="0" y="0"/>
          <a:chExt cx="0" cy="0"/>
        </a:xfrm>
      </p:grpSpPr>
      <p:pic>
        <p:nvPicPr>
          <p:cNvPr descr="preencoded.png" id="632" name="Google Shape;632;p8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33" name="Google Shape;633;p85"/>
          <p:cNvSpPr txBox="1"/>
          <p:nvPr>
            <p:ph idx="1" type="subTitle"/>
          </p:nvPr>
        </p:nvSpPr>
        <p:spPr>
          <a:xfrm>
            <a:off x="1486650" y="1553182"/>
            <a:ext cx="6170700" cy="1406400"/>
          </a:xfrm>
          <a:prstGeom prst="rect">
            <a:avLst/>
          </a:prstGeom>
          <a:noFill/>
          <a:ln>
            <a:noFill/>
          </a:ln>
        </p:spPr>
        <p:txBody>
          <a:bodyPr anchorCtr="0" anchor="t" bIns="91425" lIns="91425" spcFirstLastPara="1" rIns="91425" wrap="square" tIns="91425">
            <a:spAutoFit/>
          </a:bodyPr>
          <a:lstStyle>
            <a:lvl1pPr lvl="0" marR="0" algn="ctr">
              <a:lnSpc>
                <a:spcPct val="80000"/>
              </a:lnSpc>
              <a:spcBef>
                <a:spcPts val="0"/>
              </a:spcBef>
              <a:spcAft>
                <a:spcPts val="0"/>
              </a:spcAft>
              <a:buClr>
                <a:srgbClr val="000000"/>
              </a:buClr>
              <a:buSzPts val="4500"/>
              <a:buFont typeface="Poppins SemiBold"/>
              <a:buNone/>
              <a:defRPr b="0" i="0" sz="4500" u="none" cap="none" strike="noStrike">
                <a:solidFill>
                  <a:srgbClr val="000000"/>
                </a:solidFill>
                <a:latin typeface="Poppins SemiBold"/>
                <a:ea typeface="Poppins SemiBold"/>
                <a:cs typeface="Poppins SemiBold"/>
                <a:sym typeface="Poppins SemiBold"/>
              </a:defRPr>
            </a:lvl1pPr>
            <a:lvl2pPr lvl="1"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2pPr>
            <a:lvl3pPr lvl="2"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3pPr>
            <a:lvl4pPr lvl="3"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4pPr>
            <a:lvl5pPr lvl="4"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5pPr>
            <a:lvl6pPr lvl="5"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6pPr>
            <a:lvl7pPr lvl="6"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7pPr>
            <a:lvl8pPr lvl="7"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8pPr>
            <a:lvl9pPr lvl="8" marR="0" algn="ctr">
              <a:lnSpc>
                <a:spcPct val="100000"/>
              </a:lnSpc>
              <a:spcBef>
                <a:spcPts val="0"/>
              </a:spcBef>
              <a:spcAft>
                <a:spcPts val="0"/>
              </a:spcAft>
              <a:buClr>
                <a:srgbClr val="000000"/>
              </a:buClr>
              <a:buSzPts val="1000"/>
              <a:buFont typeface="Poppins"/>
              <a:buNone/>
              <a:defRPr b="0" i="0" sz="1000" u="none" cap="none" strike="noStrike">
                <a:solidFill>
                  <a:srgbClr val="000000"/>
                </a:solidFill>
                <a:latin typeface="Poppins"/>
                <a:ea typeface="Poppins"/>
                <a:cs typeface="Poppins"/>
                <a:sym typeface="Poppins"/>
              </a:defRPr>
            </a:lvl9pPr>
          </a:lstStyle>
          <a:p/>
        </p:txBody>
      </p:sp>
      <p:sp>
        <p:nvSpPr>
          <p:cNvPr id="634" name="Google Shape;634;p85"/>
          <p:cNvSpPr txBox="1"/>
          <p:nvPr>
            <p:ph idx="2" type="subTitle"/>
          </p:nvPr>
        </p:nvSpPr>
        <p:spPr>
          <a:xfrm>
            <a:off x="2787750" y="2326117"/>
            <a:ext cx="3568500" cy="404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rgbClr val="000000"/>
              </a:buClr>
              <a:buSzPts val="1200"/>
              <a:buFont typeface="Poppins SemiBold"/>
              <a:buNone/>
              <a:defRPr b="0" i="0" sz="1200" u="none" cap="none" strike="noStrike">
                <a:solidFill>
                  <a:srgbClr val="000000"/>
                </a:solidFill>
                <a:latin typeface="Poppins SemiBold"/>
                <a:ea typeface="Poppins SemiBold"/>
                <a:cs typeface="Poppins SemiBold"/>
                <a:sym typeface="Poppins SemiBold"/>
              </a:defRPr>
            </a:lvl1pPr>
            <a:lvl2pPr lvl="1"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2pPr>
            <a:lvl3pPr lvl="2"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3pPr>
            <a:lvl4pPr lvl="3"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4pPr>
            <a:lvl5pPr lvl="4"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5pPr>
            <a:lvl6pPr lvl="5"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6pPr>
            <a:lvl7pPr lvl="6"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7pPr>
            <a:lvl8pPr lvl="7"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8pPr>
            <a:lvl9pPr lvl="8" marR="0" algn="ctr">
              <a:lnSpc>
                <a:spcPct val="100000"/>
              </a:lnSpc>
              <a:spcBef>
                <a:spcPts val="0"/>
              </a:spcBef>
              <a:spcAft>
                <a:spcPts val="0"/>
              </a:spcAft>
              <a:buClr>
                <a:srgbClr val="000000"/>
              </a:buClr>
              <a:buSzPts val="1300"/>
              <a:buFont typeface="Poppins SemiBold"/>
              <a:buNone/>
              <a:defRPr b="0" i="0" sz="1300" u="none" cap="none" strike="noStrike">
                <a:solidFill>
                  <a:srgbClr val="000000"/>
                </a:solidFill>
                <a:latin typeface="Poppins SemiBold"/>
                <a:ea typeface="Poppins SemiBold"/>
                <a:cs typeface="Poppins SemiBold"/>
                <a:sym typeface="Poppins SemiBold"/>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4">
  <p:cSld name="TITLE_AND_BODY_4">
    <p:spTree>
      <p:nvGrpSpPr>
        <p:cNvPr id="635" name="Shape 635"/>
        <p:cNvGrpSpPr/>
        <p:nvPr/>
      </p:nvGrpSpPr>
      <p:grpSpPr>
        <a:xfrm>
          <a:off x="0" y="0"/>
          <a:ext cx="0" cy="0"/>
          <a:chOff x="0" y="0"/>
          <a:chExt cx="0" cy="0"/>
        </a:xfrm>
      </p:grpSpPr>
      <p:sp>
        <p:nvSpPr>
          <p:cNvPr id="636" name="Google Shape;636;p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37" name="Google Shape;637;p86"/>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638" name="Google Shape;638;p86"/>
          <p:cNvSpPr/>
          <p:nvPr>
            <p:ph idx="2" type="pic"/>
          </p:nvPr>
        </p:nvSpPr>
        <p:spPr>
          <a:xfrm>
            <a:off x="4603750" y="202500"/>
            <a:ext cx="4341600" cy="4738500"/>
          </a:xfrm>
          <a:prstGeom prst="roundRect">
            <a:avLst>
              <a:gd fmla="val 1928" name="adj"/>
            </a:avLst>
          </a:prstGeom>
          <a:noFill/>
          <a:ln>
            <a:noFill/>
          </a:ln>
        </p:spPr>
      </p:sp>
      <p:sp>
        <p:nvSpPr>
          <p:cNvPr id="639" name="Google Shape;639;p86"/>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640" name="Google Shape;640;p86"/>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5" name="Shape 645"/>
        <p:cNvGrpSpPr/>
        <p:nvPr/>
      </p:nvGrpSpPr>
      <p:grpSpPr>
        <a:xfrm>
          <a:off x="0" y="0"/>
          <a:ext cx="0" cy="0"/>
          <a:chOff x="0" y="0"/>
          <a:chExt cx="0" cy="0"/>
        </a:xfrm>
      </p:grpSpPr>
      <p:sp>
        <p:nvSpPr>
          <p:cNvPr id="646" name="Google Shape;646;p8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47" name="Google Shape;647;p8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48" name="Google Shape;648;p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9" name="Shape 649"/>
        <p:cNvGrpSpPr/>
        <p:nvPr/>
      </p:nvGrpSpPr>
      <p:grpSpPr>
        <a:xfrm>
          <a:off x="0" y="0"/>
          <a:ext cx="0" cy="0"/>
          <a:chOff x="0" y="0"/>
          <a:chExt cx="0" cy="0"/>
        </a:xfrm>
      </p:grpSpPr>
      <p:sp>
        <p:nvSpPr>
          <p:cNvPr id="650" name="Google Shape;650;p8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51" name="Google Shape;651;p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2" name="Shape 652"/>
        <p:cNvGrpSpPr/>
        <p:nvPr/>
      </p:nvGrpSpPr>
      <p:grpSpPr>
        <a:xfrm>
          <a:off x="0" y="0"/>
          <a:ext cx="0" cy="0"/>
          <a:chOff x="0" y="0"/>
          <a:chExt cx="0" cy="0"/>
        </a:xfrm>
      </p:grpSpPr>
      <p:sp>
        <p:nvSpPr>
          <p:cNvPr id="653" name="Google Shape;653;p9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54" name="Google Shape;654;p9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55" name="Google Shape;655;p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6" name="Shape 656"/>
        <p:cNvGrpSpPr/>
        <p:nvPr/>
      </p:nvGrpSpPr>
      <p:grpSpPr>
        <a:xfrm>
          <a:off x="0" y="0"/>
          <a:ext cx="0" cy="0"/>
          <a:chOff x="0" y="0"/>
          <a:chExt cx="0" cy="0"/>
        </a:xfrm>
      </p:grpSpPr>
      <p:sp>
        <p:nvSpPr>
          <p:cNvPr id="657" name="Google Shape;657;p9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58" name="Google Shape;658;p9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59" name="Google Shape;659;p9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60" name="Google Shape;660;p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1" name="Shape 661"/>
        <p:cNvGrpSpPr/>
        <p:nvPr/>
      </p:nvGrpSpPr>
      <p:grpSpPr>
        <a:xfrm>
          <a:off x="0" y="0"/>
          <a:ext cx="0" cy="0"/>
          <a:chOff x="0" y="0"/>
          <a:chExt cx="0" cy="0"/>
        </a:xfrm>
      </p:grpSpPr>
      <p:sp>
        <p:nvSpPr>
          <p:cNvPr id="662" name="Google Shape;662;p9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3" name="Google Shape;663;p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5 Text">
  <p:cSld name="TITLE_1_1_1_1_1_1_1_1">
    <p:bg>
      <p:bgPr>
        <a:solidFill>
          <a:schemeClr val="accent3"/>
        </a:solidFill>
      </p:bgPr>
    </p:bg>
    <p:spTree>
      <p:nvGrpSpPr>
        <p:cNvPr id="50" name="Shape 50"/>
        <p:cNvGrpSpPr/>
        <p:nvPr/>
      </p:nvGrpSpPr>
      <p:grpSpPr>
        <a:xfrm>
          <a:off x="0" y="0"/>
          <a:ext cx="0" cy="0"/>
          <a:chOff x="0" y="0"/>
          <a:chExt cx="0" cy="0"/>
        </a:xfrm>
      </p:grpSpPr>
      <p:pic>
        <p:nvPicPr>
          <p:cNvPr id="51" name="Google Shape;51;p10"/>
          <p:cNvPicPr preferRelativeResize="0"/>
          <p:nvPr/>
        </p:nvPicPr>
        <p:blipFill>
          <a:blip r:embed="rId2">
            <a:alphaModFix/>
          </a:blip>
          <a:stretch>
            <a:fillRect/>
          </a:stretch>
        </p:blipFill>
        <p:spPr>
          <a:xfrm rot="10800000">
            <a:off x="0" y="12"/>
            <a:ext cx="9144003" cy="5143487"/>
          </a:xfrm>
          <a:prstGeom prst="rect">
            <a:avLst/>
          </a:prstGeom>
          <a:noFill/>
          <a:ln>
            <a:noFill/>
          </a:ln>
        </p:spPr>
      </p:pic>
      <p:sp>
        <p:nvSpPr>
          <p:cNvPr id="52" name="Google Shape;52;p10"/>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rt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rtl="0">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53" name="Google Shape;53;p10"/>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rt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rtl="0">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54" name="Google Shape;54;p10"/>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4" name="Shape 664"/>
        <p:cNvGrpSpPr/>
        <p:nvPr/>
      </p:nvGrpSpPr>
      <p:grpSpPr>
        <a:xfrm>
          <a:off x="0" y="0"/>
          <a:ext cx="0" cy="0"/>
          <a:chOff x="0" y="0"/>
          <a:chExt cx="0" cy="0"/>
        </a:xfrm>
      </p:grpSpPr>
      <p:sp>
        <p:nvSpPr>
          <p:cNvPr id="665" name="Google Shape;665;p9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6" name="Google Shape;666;p9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67" name="Google Shape;667;p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68" name="Shape 668"/>
        <p:cNvGrpSpPr/>
        <p:nvPr/>
      </p:nvGrpSpPr>
      <p:grpSpPr>
        <a:xfrm>
          <a:off x="0" y="0"/>
          <a:ext cx="0" cy="0"/>
          <a:chOff x="0" y="0"/>
          <a:chExt cx="0" cy="0"/>
        </a:xfrm>
      </p:grpSpPr>
      <p:sp>
        <p:nvSpPr>
          <p:cNvPr id="669" name="Google Shape;669;p9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70" name="Google Shape;670;p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1" name="Shape 671"/>
        <p:cNvGrpSpPr/>
        <p:nvPr/>
      </p:nvGrpSpPr>
      <p:grpSpPr>
        <a:xfrm>
          <a:off x="0" y="0"/>
          <a:ext cx="0" cy="0"/>
          <a:chOff x="0" y="0"/>
          <a:chExt cx="0" cy="0"/>
        </a:xfrm>
      </p:grpSpPr>
      <p:sp>
        <p:nvSpPr>
          <p:cNvPr id="672" name="Google Shape;672;p9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74" name="Google Shape;674;p9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5" name="Google Shape;675;p9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76" name="Google Shape;676;p9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7" name="Shape 677"/>
        <p:cNvGrpSpPr/>
        <p:nvPr/>
      </p:nvGrpSpPr>
      <p:grpSpPr>
        <a:xfrm>
          <a:off x="0" y="0"/>
          <a:ext cx="0" cy="0"/>
          <a:chOff x="0" y="0"/>
          <a:chExt cx="0" cy="0"/>
        </a:xfrm>
      </p:grpSpPr>
      <p:sp>
        <p:nvSpPr>
          <p:cNvPr id="678" name="Google Shape;678;p9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79" name="Google Shape;679;p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0" name="Shape 680"/>
        <p:cNvGrpSpPr/>
        <p:nvPr/>
      </p:nvGrpSpPr>
      <p:grpSpPr>
        <a:xfrm>
          <a:off x="0" y="0"/>
          <a:ext cx="0" cy="0"/>
          <a:chOff x="0" y="0"/>
          <a:chExt cx="0" cy="0"/>
        </a:xfrm>
      </p:grpSpPr>
      <p:sp>
        <p:nvSpPr>
          <p:cNvPr id="681" name="Google Shape;681;p9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2" name="Google Shape;682;p9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83" name="Google Shape;683;p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4" name="Shape 684"/>
        <p:cNvGrpSpPr/>
        <p:nvPr/>
      </p:nvGrpSpPr>
      <p:grpSpPr>
        <a:xfrm>
          <a:off x="0" y="0"/>
          <a:ext cx="0" cy="0"/>
          <a:chOff x="0" y="0"/>
          <a:chExt cx="0" cy="0"/>
        </a:xfrm>
      </p:grpSpPr>
      <p:sp>
        <p:nvSpPr>
          <p:cNvPr id="685" name="Google Shape;685;p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dient 2 Text">
  <p:cSld name="TITLE_1_1_1_1_1_2">
    <p:bg>
      <p:bgPr>
        <a:solidFill>
          <a:schemeClr val="accent3"/>
        </a:solidFill>
      </p:bgPr>
    </p:bg>
    <p:spTree>
      <p:nvGrpSpPr>
        <p:cNvPr id="686" name="Shape 686"/>
        <p:cNvGrpSpPr/>
        <p:nvPr/>
      </p:nvGrpSpPr>
      <p:grpSpPr>
        <a:xfrm>
          <a:off x="0" y="0"/>
          <a:ext cx="0" cy="0"/>
          <a:chOff x="0" y="0"/>
          <a:chExt cx="0" cy="0"/>
        </a:xfrm>
      </p:grpSpPr>
      <p:pic>
        <p:nvPicPr>
          <p:cNvPr id="687" name="Google Shape;687;p99"/>
          <p:cNvPicPr preferRelativeResize="0"/>
          <p:nvPr/>
        </p:nvPicPr>
        <p:blipFill>
          <a:blip r:embed="rId2">
            <a:alphaModFix/>
          </a:blip>
          <a:stretch>
            <a:fillRect/>
          </a:stretch>
        </p:blipFill>
        <p:spPr>
          <a:xfrm>
            <a:off x="0" y="0"/>
            <a:ext cx="9143997" cy="5143496"/>
          </a:xfrm>
          <a:prstGeom prst="rect">
            <a:avLst/>
          </a:prstGeom>
          <a:noFill/>
          <a:ln>
            <a:noFill/>
          </a:ln>
        </p:spPr>
      </p:pic>
      <p:sp>
        <p:nvSpPr>
          <p:cNvPr id="688" name="Google Shape;688;p99"/>
          <p:cNvSpPr txBox="1"/>
          <p:nvPr>
            <p:ph idx="1" type="subTitle"/>
          </p:nvPr>
        </p:nvSpPr>
        <p:spPr>
          <a:xfrm>
            <a:off x="569775" y="197712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sp>
        <p:nvSpPr>
          <p:cNvPr id="689" name="Google Shape;689;p99"/>
          <p:cNvSpPr txBox="1"/>
          <p:nvPr>
            <p:ph idx="2" type="subTitle"/>
          </p:nvPr>
        </p:nvSpPr>
        <p:spPr>
          <a:xfrm>
            <a:off x="569775" y="4352375"/>
            <a:ext cx="3568500" cy="220800"/>
          </a:xfrm>
          <a:prstGeom prst="rect">
            <a:avLst/>
          </a:prstGeom>
        </p:spPr>
        <p:txBody>
          <a:bodyPr anchorCtr="0" anchor="t" bIns="0" lIns="0" spcFirstLastPara="1" rIns="0" wrap="square" tIns="0">
            <a:spAutoFit/>
          </a:bodyPr>
          <a:lstStyle>
            <a:lvl1pPr lvl="0">
              <a:spcBef>
                <a:spcPts val="0"/>
              </a:spcBef>
              <a:spcAft>
                <a:spcPts val="0"/>
              </a:spcAft>
              <a:buClr>
                <a:schemeClr val="lt1"/>
              </a:buClr>
              <a:buSzPts val="1400"/>
              <a:buFont typeface="Inter Tight"/>
              <a:buNone/>
              <a:defRPr sz="1400">
                <a:solidFill>
                  <a:schemeClr val="lt1"/>
                </a:solidFill>
                <a:latin typeface="Inter Tight"/>
                <a:ea typeface="Inter Tight"/>
                <a:cs typeface="Inter Tight"/>
                <a:sym typeface="Inter Tight"/>
              </a:defRPr>
            </a:lvl1pPr>
            <a:lvl2pPr lvl="1">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2pPr>
            <a:lvl3pPr lvl="2">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3pPr>
            <a:lvl4pPr lvl="3">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4pPr>
            <a:lvl5pPr lvl="4">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5pPr>
            <a:lvl6pPr lvl="5">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6pPr>
            <a:lvl7pPr lvl="6">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7pPr>
            <a:lvl8pPr lvl="7">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8pPr>
            <a:lvl9pPr lvl="8">
              <a:spcBef>
                <a:spcPts val="0"/>
              </a:spcBef>
              <a:spcAft>
                <a:spcPts val="0"/>
              </a:spcAft>
              <a:buClr>
                <a:schemeClr val="lt1"/>
              </a:buClr>
              <a:buSzPts val="1400"/>
              <a:buFont typeface="Inter Tight"/>
              <a:buNone/>
              <a:defRPr>
                <a:solidFill>
                  <a:schemeClr val="lt1"/>
                </a:solidFill>
                <a:latin typeface="Inter Tight"/>
                <a:ea typeface="Inter Tight"/>
                <a:cs typeface="Inter Tight"/>
                <a:sym typeface="Inter Tight"/>
              </a:defRPr>
            </a:lvl9pPr>
          </a:lstStyle>
          <a:p/>
        </p:txBody>
      </p:sp>
      <p:pic>
        <p:nvPicPr>
          <p:cNvPr descr="preencoded.png" id="690" name="Google Shape;690;p99"/>
          <p:cNvPicPr preferRelativeResize="0"/>
          <p:nvPr/>
        </p:nvPicPr>
        <p:blipFill rotWithShape="1">
          <a:blip r:embed="rId3">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urple">
  <p:cSld name="TITLE_1_1_1_1_1_1_1_1_1_1_1_1">
    <p:bg>
      <p:bgPr>
        <a:solidFill>
          <a:schemeClr val="accent3"/>
        </a:solidFill>
      </p:bgPr>
    </p:bg>
    <p:spTree>
      <p:nvGrpSpPr>
        <p:cNvPr id="691" name="Shape 691"/>
        <p:cNvGrpSpPr/>
        <p:nvPr/>
      </p:nvGrpSpPr>
      <p:grpSpPr>
        <a:xfrm>
          <a:off x="0" y="0"/>
          <a:ext cx="0" cy="0"/>
          <a:chOff x="0" y="0"/>
          <a:chExt cx="0" cy="0"/>
        </a:xfrm>
      </p:grpSpPr>
      <p:sp>
        <p:nvSpPr>
          <p:cNvPr id="692" name="Google Shape;692;p100"/>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lvl1pPr lvl="0">
              <a:lnSpc>
                <a:spcPct val="80000"/>
              </a:lnSpc>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1pPr>
            <a:lvl2pPr lvl="1">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2pPr>
            <a:lvl3pPr lvl="2">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3pPr>
            <a:lvl4pPr lvl="3">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4pPr>
            <a:lvl5pPr lvl="4">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5pPr>
            <a:lvl6pPr lvl="5">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6pPr>
            <a:lvl7pPr lvl="6">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7pPr>
            <a:lvl8pPr lvl="7">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8pPr>
            <a:lvl9pPr lvl="8">
              <a:spcBef>
                <a:spcPts val="0"/>
              </a:spcBef>
              <a:spcAft>
                <a:spcPts val="0"/>
              </a:spcAft>
              <a:buClr>
                <a:schemeClr val="lt1"/>
              </a:buClr>
              <a:buSzPts val="6100"/>
              <a:buFont typeface="Inter Tight"/>
              <a:buNone/>
              <a:defRPr sz="6100">
                <a:solidFill>
                  <a:schemeClr val="lt1"/>
                </a:solidFill>
                <a:latin typeface="Inter Tight"/>
                <a:ea typeface="Inter Tight"/>
                <a:cs typeface="Inter Tight"/>
                <a:sym typeface="Inter Tight"/>
              </a:defRPr>
            </a:lvl9pPr>
          </a:lstStyle>
          <a:p/>
        </p:txBody>
      </p:sp>
      <p:pic>
        <p:nvPicPr>
          <p:cNvPr descr="preencoded.png" id="693" name="Google Shape;693;p100"/>
          <p:cNvPicPr preferRelativeResize="0"/>
          <p:nvPr/>
        </p:nvPicPr>
        <p:blipFill rotWithShape="1">
          <a:blip r:embed="rId2">
            <a:alphaModFix/>
          </a:blip>
          <a:srcRect b="0" l="0" r="0" t="0"/>
          <a:stretch/>
        </p:blipFill>
        <p:spPr>
          <a:xfrm>
            <a:off x="569775" y="570325"/>
            <a:ext cx="670650" cy="220675"/>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V2– Dark 1 1">
  <p:cSld name="TITLE_AND_BODY_1_1_1_1_1_1_1_1_1_1_1_1_1">
    <p:bg>
      <p:bgPr>
        <a:solidFill>
          <a:schemeClr val="dk2"/>
        </a:solidFill>
      </p:bgPr>
    </p:bg>
    <p:spTree>
      <p:nvGrpSpPr>
        <p:cNvPr id="694" name="Shape 694"/>
        <p:cNvGrpSpPr/>
        <p:nvPr/>
      </p:nvGrpSpPr>
      <p:grpSpPr>
        <a:xfrm>
          <a:off x="0" y="0"/>
          <a:ext cx="0" cy="0"/>
          <a:chOff x="0" y="0"/>
          <a:chExt cx="0" cy="0"/>
        </a:xfrm>
      </p:grpSpPr>
      <p:sp>
        <p:nvSpPr>
          <p:cNvPr id="695" name="Google Shape;695;p101"/>
          <p:cNvSpPr txBox="1"/>
          <p:nvPr>
            <p:ph type="title"/>
          </p:nvPr>
        </p:nvSpPr>
        <p:spPr>
          <a:xfrm>
            <a:off x="571500" y="795725"/>
            <a:ext cx="43617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696" name="Google Shape;696;p101"/>
          <p:cNvSpPr txBox="1"/>
          <p:nvPr>
            <p:ph idx="2"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697" name="Google Shape;697;p101"/>
          <p:cNvSpPr txBox="1"/>
          <p:nvPr>
            <p:ph idx="1" type="subTitle"/>
          </p:nvPr>
        </p:nvSpPr>
        <p:spPr>
          <a:xfrm>
            <a:off x="569775" y="1296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Image V1– Light">
  <p:cSld name="TITLE_AND_BODY_1">
    <p:spTree>
      <p:nvGrpSpPr>
        <p:cNvPr id="698" name="Shape 698"/>
        <p:cNvGrpSpPr/>
        <p:nvPr/>
      </p:nvGrpSpPr>
      <p:grpSpPr>
        <a:xfrm>
          <a:off x="0" y="0"/>
          <a:ext cx="0" cy="0"/>
          <a:chOff x="0" y="0"/>
          <a:chExt cx="0" cy="0"/>
        </a:xfrm>
      </p:grpSpPr>
      <p:sp>
        <p:nvSpPr>
          <p:cNvPr id="699" name="Google Shape;699;p10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00" name="Google Shape;700;p102"/>
          <p:cNvSpPr txBox="1"/>
          <p:nvPr>
            <p:ph type="title"/>
          </p:nvPr>
        </p:nvSpPr>
        <p:spPr>
          <a:xfrm>
            <a:off x="571500" y="795725"/>
            <a:ext cx="2868000" cy="393600"/>
          </a:xfrm>
          <a:prstGeom prst="rect">
            <a:avLst/>
          </a:prstGeom>
        </p:spPr>
        <p:txBody>
          <a:bodyPr anchorCtr="0" anchor="t" bIns="0" lIns="0" spcFirstLastPara="1" rIns="0" wrap="square" tIns="0">
            <a:spAutoFit/>
          </a:bodyPr>
          <a:lstStyle>
            <a:lvl1pPr lvl="0">
              <a:spcBef>
                <a:spcPts val="0"/>
              </a:spcBef>
              <a:spcAft>
                <a:spcPts val="0"/>
              </a:spcAft>
              <a:buSzPts val="2400"/>
              <a:buFont typeface="Inter Tight Medium"/>
              <a:buNone/>
              <a:defRPr sz="2400">
                <a:latin typeface="Inter Tight Medium"/>
                <a:ea typeface="Inter Tight Medium"/>
                <a:cs typeface="Inter Tight Medium"/>
                <a:sym typeface="Inter Tight Medium"/>
              </a:defRPr>
            </a:lvl1pPr>
            <a:lvl2pPr lvl="1">
              <a:spcBef>
                <a:spcPts val="0"/>
              </a:spcBef>
              <a:spcAft>
                <a:spcPts val="0"/>
              </a:spcAft>
              <a:buSzPts val="2400"/>
              <a:buFont typeface="Inter Tight Medium"/>
              <a:buNone/>
              <a:defRPr sz="2400">
                <a:latin typeface="Inter Tight Medium"/>
                <a:ea typeface="Inter Tight Medium"/>
                <a:cs typeface="Inter Tight Medium"/>
                <a:sym typeface="Inter Tight Medium"/>
              </a:defRPr>
            </a:lvl2pPr>
            <a:lvl3pPr lvl="2">
              <a:spcBef>
                <a:spcPts val="0"/>
              </a:spcBef>
              <a:spcAft>
                <a:spcPts val="0"/>
              </a:spcAft>
              <a:buSzPts val="2400"/>
              <a:buFont typeface="Inter Tight Medium"/>
              <a:buNone/>
              <a:defRPr sz="2400">
                <a:latin typeface="Inter Tight Medium"/>
                <a:ea typeface="Inter Tight Medium"/>
                <a:cs typeface="Inter Tight Medium"/>
                <a:sym typeface="Inter Tight Medium"/>
              </a:defRPr>
            </a:lvl3pPr>
            <a:lvl4pPr lvl="3">
              <a:spcBef>
                <a:spcPts val="0"/>
              </a:spcBef>
              <a:spcAft>
                <a:spcPts val="0"/>
              </a:spcAft>
              <a:buSzPts val="2400"/>
              <a:buFont typeface="Inter Tight Medium"/>
              <a:buNone/>
              <a:defRPr sz="2400">
                <a:latin typeface="Inter Tight Medium"/>
                <a:ea typeface="Inter Tight Medium"/>
                <a:cs typeface="Inter Tight Medium"/>
                <a:sym typeface="Inter Tight Medium"/>
              </a:defRPr>
            </a:lvl4pPr>
            <a:lvl5pPr lvl="4">
              <a:spcBef>
                <a:spcPts val="0"/>
              </a:spcBef>
              <a:spcAft>
                <a:spcPts val="0"/>
              </a:spcAft>
              <a:buSzPts val="2400"/>
              <a:buFont typeface="Inter Tight Medium"/>
              <a:buNone/>
              <a:defRPr sz="2400">
                <a:latin typeface="Inter Tight Medium"/>
                <a:ea typeface="Inter Tight Medium"/>
                <a:cs typeface="Inter Tight Medium"/>
                <a:sym typeface="Inter Tight Medium"/>
              </a:defRPr>
            </a:lvl5pPr>
            <a:lvl6pPr lvl="5">
              <a:spcBef>
                <a:spcPts val="0"/>
              </a:spcBef>
              <a:spcAft>
                <a:spcPts val="0"/>
              </a:spcAft>
              <a:buSzPts val="2400"/>
              <a:buFont typeface="Inter Tight Medium"/>
              <a:buNone/>
              <a:defRPr sz="2400">
                <a:latin typeface="Inter Tight Medium"/>
                <a:ea typeface="Inter Tight Medium"/>
                <a:cs typeface="Inter Tight Medium"/>
                <a:sym typeface="Inter Tight Medium"/>
              </a:defRPr>
            </a:lvl6pPr>
            <a:lvl7pPr lvl="6">
              <a:spcBef>
                <a:spcPts val="0"/>
              </a:spcBef>
              <a:spcAft>
                <a:spcPts val="0"/>
              </a:spcAft>
              <a:buSzPts val="2400"/>
              <a:buFont typeface="Inter Tight Medium"/>
              <a:buNone/>
              <a:defRPr sz="2400">
                <a:latin typeface="Inter Tight Medium"/>
                <a:ea typeface="Inter Tight Medium"/>
                <a:cs typeface="Inter Tight Medium"/>
                <a:sym typeface="Inter Tight Medium"/>
              </a:defRPr>
            </a:lvl7pPr>
            <a:lvl8pPr lvl="7">
              <a:spcBef>
                <a:spcPts val="0"/>
              </a:spcBef>
              <a:spcAft>
                <a:spcPts val="0"/>
              </a:spcAft>
              <a:buSzPts val="2400"/>
              <a:buFont typeface="Inter Tight Medium"/>
              <a:buNone/>
              <a:defRPr sz="2400">
                <a:latin typeface="Inter Tight Medium"/>
                <a:ea typeface="Inter Tight Medium"/>
                <a:cs typeface="Inter Tight Medium"/>
                <a:sym typeface="Inter Tight Medium"/>
              </a:defRPr>
            </a:lvl8pPr>
            <a:lvl9pPr lvl="8">
              <a:spcBef>
                <a:spcPts val="0"/>
              </a:spcBef>
              <a:spcAft>
                <a:spcPts val="0"/>
              </a:spcAft>
              <a:buSzPts val="2400"/>
              <a:buFont typeface="Inter Tight Medium"/>
              <a:buNone/>
              <a:defRPr sz="2400">
                <a:latin typeface="Inter Tight Medium"/>
                <a:ea typeface="Inter Tight Medium"/>
                <a:cs typeface="Inter Tight Medium"/>
                <a:sym typeface="Inter Tight Medium"/>
              </a:defRPr>
            </a:lvl9pPr>
          </a:lstStyle>
          <a:p/>
        </p:txBody>
      </p:sp>
      <p:sp>
        <p:nvSpPr>
          <p:cNvPr id="701" name="Google Shape;701;p102"/>
          <p:cNvSpPr/>
          <p:nvPr>
            <p:ph idx="2" type="pic"/>
          </p:nvPr>
        </p:nvSpPr>
        <p:spPr>
          <a:xfrm>
            <a:off x="4603750" y="202500"/>
            <a:ext cx="4341600" cy="4738500"/>
          </a:xfrm>
          <a:prstGeom prst="roundRect">
            <a:avLst>
              <a:gd fmla="val 1928" name="adj"/>
            </a:avLst>
          </a:prstGeom>
          <a:noFill/>
          <a:ln>
            <a:noFill/>
          </a:ln>
        </p:spPr>
      </p:sp>
      <p:sp>
        <p:nvSpPr>
          <p:cNvPr id="702" name="Google Shape;702;p102"/>
          <p:cNvSpPr txBox="1"/>
          <p:nvPr>
            <p:ph idx="3" type="title"/>
          </p:nvPr>
        </p:nvSpPr>
        <p:spPr>
          <a:xfrm>
            <a:off x="571500" y="571500"/>
            <a:ext cx="3888600" cy="168300"/>
          </a:xfrm>
          <a:prstGeom prst="rect">
            <a:avLst/>
          </a:prstGeom>
        </p:spPr>
        <p:txBody>
          <a:bodyPr anchorCtr="0" anchor="t" bIns="0" lIns="0" spcFirstLastPara="1" rIns="0" wrap="square" tIns="0">
            <a:spAutoFit/>
          </a:bodyPr>
          <a:lstStyle>
            <a:lvl1pPr lvl="0">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1pPr>
            <a:lvl2pPr lvl="1">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2pPr>
            <a:lvl3pPr lvl="2">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3pPr>
            <a:lvl4pPr lvl="3">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4pPr>
            <a:lvl5pPr lvl="4">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5pPr>
            <a:lvl6pPr lvl="5">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6pPr>
            <a:lvl7pPr lvl="6">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7pPr>
            <a:lvl8pPr lvl="7">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8pPr>
            <a:lvl9pPr lvl="8">
              <a:spcBef>
                <a:spcPts val="0"/>
              </a:spcBef>
              <a:spcAft>
                <a:spcPts val="0"/>
              </a:spcAft>
              <a:buClr>
                <a:schemeClr val="accent2"/>
              </a:buClr>
              <a:buSzPts val="1000"/>
              <a:buFont typeface="Inter Tight SemiBold"/>
              <a:buNone/>
              <a:defRPr sz="1000">
                <a:solidFill>
                  <a:schemeClr val="accent2"/>
                </a:solidFill>
                <a:latin typeface="Inter Tight SemiBold"/>
                <a:ea typeface="Inter Tight SemiBold"/>
                <a:cs typeface="Inter Tight SemiBold"/>
                <a:sym typeface="Inter Tight SemiBold"/>
              </a:defRPr>
            </a:lvl9pPr>
          </a:lstStyle>
          <a:p/>
        </p:txBody>
      </p:sp>
      <p:sp>
        <p:nvSpPr>
          <p:cNvPr id="703" name="Google Shape;703;p102"/>
          <p:cNvSpPr txBox="1"/>
          <p:nvPr>
            <p:ph idx="1" type="subTitle"/>
          </p:nvPr>
        </p:nvSpPr>
        <p:spPr>
          <a:xfrm>
            <a:off x="569775" y="1677765"/>
            <a:ext cx="2216400" cy="220800"/>
          </a:xfrm>
          <a:prstGeom prst="rect">
            <a:avLst/>
          </a:prstGeom>
        </p:spPr>
        <p:txBody>
          <a:bodyPr anchorCtr="0" anchor="t" bIns="0" lIns="0" spcFirstLastPara="1" rIns="0" wrap="square" tIns="0">
            <a:spAutoFit/>
          </a:bodyPr>
          <a:lstStyle>
            <a:lvl1pPr lvl="0">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1pPr>
            <a:lvl2pPr lvl="1">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2pPr>
            <a:lvl3pPr lvl="2">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3pPr>
            <a:lvl4pPr lvl="3">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4pPr>
            <a:lvl5pPr lvl="4">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5pPr>
            <a:lvl6pPr lvl="5">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6pPr>
            <a:lvl7pPr lvl="6">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7pPr>
            <a:lvl8pPr lvl="7">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8pPr>
            <a:lvl9pPr lvl="8">
              <a:spcBef>
                <a:spcPts val="0"/>
              </a:spcBef>
              <a:spcAft>
                <a:spcPts val="0"/>
              </a:spcAft>
              <a:buClr>
                <a:schemeClr val="dk1"/>
              </a:buClr>
              <a:buSzPts val="1200"/>
              <a:buFont typeface="Inter Tight"/>
              <a:buNone/>
              <a:defRPr sz="1200">
                <a:solidFill>
                  <a:schemeClr val="dk1"/>
                </a:solidFill>
                <a:latin typeface="Inter Tight"/>
                <a:ea typeface="Inter Tight"/>
                <a:cs typeface="Inter Tight"/>
                <a:sym typeface="Inter T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2.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6.xml"/><Relationship Id="rId42" Type="http://schemas.openxmlformats.org/officeDocument/2006/relationships/slideLayout" Target="../slideLayouts/slideLayout78.xml"/><Relationship Id="rId41" Type="http://schemas.openxmlformats.org/officeDocument/2006/relationships/slideLayout" Target="../slideLayouts/slideLayout77.xml"/><Relationship Id="rId44" Type="http://schemas.openxmlformats.org/officeDocument/2006/relationships/slideLayout" Target="../slideLayouts/slideLayout80.xml"/><Relationship Id="rId43" Type="http://schemas.openxmlformats.org/officeDocument/2006/relationships/slideLayout" Target="../slideLayouts/slideLayout79.xml"/><Relationship Id="rId46" Type="http://schemas.openxmlformats.org/officeDocument/2006/relationships/slideLayout" Target="../slideLayouts/slideLayout82.xml"/><Relationship Id="rId45" Type="http://schemas.openxmlformats.org/officeDocument/2006/relationships/slideLayout" Target="../slideLayouts/slideLayout81.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48" Type="http://schemas.openxmlformats.org/officeDocument/2006/relationships/slideLayout" Target="../slideLayouts/slideLayout84.xml"/><Relationship Id="rId47" Type="http://schemas.openxmlformats.org/officeDocument/2006/relationships/slideLayout" Target="../slideLayouts/slideLayout83.xml"/><Relationship Id="rId49" Type="http://schemas.openxmlformats.org/officeDocument/2006/relationships/theme" Target="../theme/theme3.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31" Type="http://schemas.openxmlformats.org/officeDocument/2006/relationships/slideLayout" Target="../slideLayouts/slideLayout67.xml"/><Relationship Id="rId30" Type="http://schemas.openxmlformats.org/officeDocument/2006/relationships/slideLayout" Target="../slideLayouts/slideLayout66.xml"/><Relationship Id="rId33" Type="http://schemas.openxmlformats.org/officeDocument/2006/relationships/slideLayout" Target="../slideLayouts/slideLayout69.xml"/><Relationship Id="rId32" Type="http://schemas.openxmlformats.org/officeDocument/2006/relationships/slideLayout" Target="../slideLayouts/slideLayout68.xml"/><Relationship Id="rId35" Type="http://schemas.openxmlformats.org/officeDocument/2006/relationships/slideLayout" Target="../slideLayouts/slideLayout71.xml"/><Relationship Id="rId34" Type="http://schemas.openxmlformats.org/officeDocument/2006/relationships/slideLayout" Target="../slideLayouts/slideLayout70.xml"/><Relationship Id="rId37" Type="http://schemas.openxmlformats.org/officeDocument/2006/relationships/slideLayout" Target="../slideLayouts/slideLayout73.xml"/><Relationship Id="rId36" Type="http://schemas.openxmlformats.org/officeDocument/2006/relationships/slideLayout" Target="../slideLayouts/slideLayout72.xml"/><Relationship Id="rId39" Type="http://schemas.openxmlformats.org/officeDocument/2006/relationships/slideLayout" Target="../slideLayouts/slideLayout75.xml"/><Relationship Id="rId38" Type="http://schemas.openxmlformats.org/officeDocument/2006/relationships/slideLayout" Target="../slideLayouts/slideLayout74.xml"/><Relationship Id="rId20" Type="http://schemas.openxmlformats.org/officeDocument/2006/relationships/slideLayout" Target="../slideLayouts/slideLayout56.xml"/><Relationship Id="rId22" Type="http://schemas.openxmlformats.org/officeDocument/2006/relationships/slideLayout" Target="../slideLayouts/slideLayout58.xml"/><Relationship Id="rId21" Type="http://schemas.openxmlformats.org/officeDocument/2006/relationships/slideLayout" Target="../slideLayouts/slideLayout57.xml"/><Relationship Id="rId24" Type="http://schemas.openxmlformats.org/officeDocument/2006/relationships/slideLayout" Target="../slideLayouts/slideLayout60.xml"/><Relationship Id="rId23" Type="http://schemas.openxmlformats.org/officeDocument/2006/relationships/slideLayout" Target="../slideLayouts/slideLayout59.xml"/><Relationship Id="rId26" Type="http://schemas.openxmlformats.org/officeDocument/2006/relationships/slideLayout" Target="../slideLayouts/slideLayout62.xml"/><Relationship Id="rId25" Type="http://schemas.openxmlformats.org/officeDocument/2006/relationships/slideLayout" Target="../slideLayouts/slideLayout61.xml"/><Relationship Id="rId28" Type="http://schemas.openxmlformats.org/officeDocument/2006/relationships/slideLayout" Target="../slideLayouts/slideLayout64.xml"/><Relationship Id="rId27" Type="http://schemas.openxmlformats.org/officeDocument/2006/relationships/slideLayout" Target="../slideLayouts/slideLayout63.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9" Type="http://schemas.openxmlformats.org/officeDocument/2006/relationships/slideLayout" Target="../slideLayouts/slideLayout55.xml"/><Relationship Id="rId18"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20" Type="http://schemas.openxmlformats.org/officeDocument/2006/relationships/slideLayout" Target="../slideLayouts/slideLayout104.xml"/><Relationship Id="rId21" Type="http://schemas.openxmlformats.org/officeDocument/2006/relationships/theme" Target="../theme/theme5.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5" Type="http://schemas.openxmlformats.org/officeDocument/2006/relationships/slideLayout" Target="../slideLayouts/slideLayout99.xml"/><Relationship Id="rId14" Type="http://schemas.openxmlformats.org/officeDocument/2006/relationships/slideLayout" Target="../slideLayouts/slideLayout98.xml"/><Relationship Id="rId17" Type="http://schemas.openxmlformats.org/officeDocument/2006/relationships/slideLayout" Target="../slideLayouts/slideLayout101.xml"/><Relationship Id="rId16" Type="http://schemas.openxmlformats.org/officeDocument/2006/relationships/slideLayout" Target="../slideLayouts/slideLayout100.xml"/><Relationship Id="rId19" Type="http://schemas.openxmlformats.org/officeDocument/2006/relationships/slideLayout" Target="../slideLayouts/slideLayout103.xml"/><Relationship Id="rId18" Type="http://schemas.openxmlformats.org/officeDocument/2006/relationships/slideLayout" Target="../slideLayouts/slideLayout102.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44.xml"/><Relationship Id="rId42" Type="http://schemas.openxmlformats.org/officeDocument/2006/relationships/slideLayout" Target="../slideLayouts/slideLayout146.xml"/><Relationship Id="rId41" Type="http://schemas.openxmlformats.org/officeDocument/2006/relationships/slideLayout" Target="../slideLayouts/slideLayout145.xml"/><Relationship Id="rId44" Type="http://schemas.openxmlformats.org/officeDocument/2006/relationships/slideLayout" Target="../slideLayouts/slideLayout148.xml"/><Relationship Id="rId43" Type="http://schemas.openxmlformats.org/officeDocument/2006/relationships/slideLayout" Target="../slideLayouts/slideLayout147.xml"/><Relationship Id="rId46" Type="http://schemas.openxmlformats.org/officeDocument/2006/relationships/slideLayout" Target="../slideLayouts/slideLayout150.xml"/><Relationship Id="rId45" Type="http://schemas.openxmlformats.org/officeDocument/2006/relationships/slideLayout" Target="../slideLayouts/slideLayout149.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47" Type="http://schemas.openxmlformats.org/officeDocument/2006/relationships/theme" Target="../theme/theme4.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31" Type="http://schemas.openxmlformats.org/officeDocument/2006/relationships/slideLayout" Target="../slideLayouts/slideLayout135.xml"/><Relationship Id="rId30" Type="http://schemas.openxmlformats.org/officeDocument/2006/relationships/slideLayout" Target="../slideLayouts/slideLayout134.xml"/><Relationship Id="rId33" Type="http://schemas.openxmlformats.org/officeDocument/2006/relationships/slideLayout" Target="../slideLayouts/slideLayout137.xml"/><Relationship Id="rId32" Type="http://schemas.openxmlformats.org/officeDocument/2006/relationships/slideLayout" Target="../slideLayouts/slideLayout136.xml"/><Relationship Id="rId35" Type="http://schemas.openxmlformats.org/officeDocument/2006/relationships/slideLayout" Target="../slideLayouts/slideLayout139.xml"/><Relationship Id="rId34" Type="http://schemas.openxmlformats.org/officeDocument/2006/relationships/slideLayout" Target="../slideLayouts/slideLayout138.xml"/><Relationship Id="rId37" Type="http://schemas.openxmlformats.org/officeDocument/2006/relationships/slideLayout" Target="../slideLayouts/slideLayout141.xml"/><Relationship Id="rId36" Type="http://schemas.openxmlformats.org/officeDocument/2006/relationships/slideLayout" Target="../slideLayouts/slideLayout140.xml"/><Relationship Id="rId39" Type="http://schemas.openxmlformats.org/officeDocument/2006/relationships/slideLayout" Target="../slideLayouts/slideLayout143.xml"/><Relationship Id="rId38" Type="http://schemas.openxmlformats.org/officeDocument/2006/relationships/slideLayout" Target="../slideLayouts/slideLayout142.xml"/><Relationship Id="rId20" Type="http://schemas.openxmlformats.org/officeDocument/2006/relationships/slideLayout" Target="../slideLayouts/slideLayout124.xml"/><Relationship Id="rId22" Type="http://schemas.openxmlformats.org/officeDocument/2006/relationships/slideLayout" Target="../slideLayouts/slideLayout126.xml"/><Relationship Id="rId21" Type="http://schemas.openxmlformats.org/officeDocument/2006/relationships/slideLayout" Target="../slideLayouts/slideLayout125.xml"/><Relationship Id="rId24" Type="http://schemas.openxmlformats.org/officeDocument/2006/relationships/slideLayout" Target="../slideLayouts/slideLayout128.xml"/><Relationship Id="rId23" Type="http://schemas.openxmlformats.org/officeDocument/2006/relationships/slideLayout" Target="../slideLayouts/slideLayout127.xml"/><Relationship Id="rId26" Type="http://schemas.openxmlformats.org/officeDocument/2006/relationships/slideLayout" Target="../slideLayouts/slideLayout130.xml"/><Relationship Id="rId25" Type="http://schemas.openxmlformats.org/officeDocument/2006/relationships/slideLayout" Target="../slideLayouts/slideLayout129.xml"/><Relationship Id="rId28" Type="http://schemas.openxmlformats.org/officeDocument/2006/relationships/slideLayout" Target="../slideLayouts/slideLayout132.xml"/><Relationship Id="rId27" Type="http://schemas.openxmlformats.org/officeDocument/2006/relationships/slideLayout" Target="../slideLayouts/slideLayout131.xml"/><Relationship Id="rId29" Type="http://schemas.openxmlformats.org/officeDocument/2006/relationships/slideLayout" Target="../slideLayouts/slideLayout133.xml"/><Relationship Id="rId11" Type="http://schemas.openxmlformats.org/officeDocument/2006/relationships/slideLayout" Target="../slideLayouts/slideLayout115.xml"/><Relationship Id="rId10" Type="http://schemas.openxmlformats.org/officeDocument/2006/relationships/slideLayout" Target="../slideLayouts/slideLayout114.xml"/><Relationship Id="rId13" Type="http://schemas.openxmlformats.org/officeDocument/2006/relationships/slideLayout" Target="../slideLayouts/slideLayout117.xml"/><Relationship Id="rId12" Type="http://schemas.openxmlformats.org/officeDocument/2006/relationships/slideLayout" Target="../slideLayouts/slideLayout116.xml"/><Relationship Id="rId15" Type="http://schemas.openxmlformats.org/officeDocument/2006/relationships/slideLayout" Target="../slideLayouts/slideLayout119.xml"/><Relationship Id="rId14" Type="http://schemas.openxmlformats.org/officeDocument/2006/relationships/slideLayout" Target="../slideLayouts/slideLayout118.xml"/><Relationship Id="rId17" Type="http://schemas.openxmlformats.org/officeDocument/2006/relationships/slideLayout" Target="../slideLayouts/slideLayout121.xml"/><Relationship Id="rId16" Type="http://schemas.openxmlformats.org/officeDocument/2006/relationships/slideLayout" Target="../slideLayouts/slideLayout120.xml"/><Relationship Id="rId19" Type="http://schemas.openxmlformats.org/officeDocument/2006/relationships/slideLayout" Target="../slideLayouts/slideLayout123.xml"/><Relationship Id="rId18"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1pPr>
            <a:lvl2pPr lvl="1">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2pPr>
            <a:lvl3pPr lvl="2">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3pPr>
            <a:lvl4pPr lvl="3">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4pPr>
            <a:lvl5pPr lvl="4">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5pPr>
            <a:lvl6pPr lvl="5">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6pPr>
            <a:lvl7pPr lvl="6">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7pPr>
            <a:lvl8pPr lvl="7">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8pPr>
            <a:lvl9pPr lvl="8">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Inter Tight"/>
              <a:buChar char="●"/>
              <a:defRPr sz="1800">
                <a:solidFill>
                  <a:schemeClr val="dk1"/>
                </a:solidFill>
                <a:latin typeface="Inter Tight"/>
                <a:ea typeface="Inter Tight"/>
                <a:cs typeface="Inter Tight"/>
                <a:sym typeface="Inter Tight"/>
              </a:defRPr>
            </a:lvl1pPr>
            <a:lvl2pPr indent="-317500" lvl="1" marL="9144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2pPr>
            <a:lvl3pPr indent="-317500" lvl="2" marL="13716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3pPr>
            <a:lvl4pPr indent="-317500" lvl="3" marL="18288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4pPr>
            <a:lvl5pPr indent="-317500" lvl="4" marL="22860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5pPr>
            <a:lvl6pPr indent="-317500" lvl="5" marL="27432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6pPr>
            <a:lvl7pPr indent="-317500" lvl="6" marL="32004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7pPr>
            <a:lvl8pPr indent="-317500" lvl="7" marL="36576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8pPr>
            <a:lvl9pPr indent="-317500" lvl="8" marL="41148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60">
          <p15:clr>
            <a:srgbClr val="E46962"/>
          </p15:clr>
        </p15:guide>
        <p15:guide id="2" pos="360">
          <p15:clr>
            <a:srgbClr val="E46962"/>
          </p15:clr>
        </p15:guide>
        <p15:guide id="3" pos="5400">
          <p15:clr>
            <a:srgbClr val="E46962"/>
          </p15:clr>
        </p15:guide>
        <p15:guide id="4" orient="horz" pos="2878">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302" name="Shape 302"/>
        <p:cNvGrpSpPr/>
        <p:nvPr/>
      </p:nvGrpSpPr>
      <p:grpSpPr>
        <a:xfrm>
          <a:off x="0" y="0"/>
          <a:ext cx="0" cy="0"/>
          <a:chOff x="0" y="0"/>
          <a:chExt cx="0" cy="0"/>
        </a:xfrm>
      </p:grpSpPr>
      <p:sp>
        <p:nvSpPr>
          <p:cNvPr id="303" name="Google Shape;303;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1pPr>
            <a:lvl2pPr lvl="1">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2pPr>
            <a:lvl3pPr lvl="2">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3pPr>
            <a:lvl4pPr lvl="3">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4pPr>
            <a:lvl5pPr lvl="4">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5pPr>
            <a:lvl6pPr lvl="5">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6pPr>
            <a:lvl7pPr lvl="6">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7pPr>
            <a:lvl8pPr lvl="7">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8pPr>
            <a:lvl9pPr lvl="8">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9pPr>
          </a:lstStyle>
          <a:p/>
        </p:txBody>
      </p:sp>
      <p:sp>
        <p:nvSpPr>
          <p:cNvPr id="304" name="Google Shape;304;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Inter Tight"/>
              <a:buChar char="●"/>
              <a:defRPr sz="1800">
                <a:solidFill>
                  <a:schemeClr val="dk1"/>
                </a:solidFill>
                <a:latin typeface="Inter Tight"/>
                <a:ea typeface="Inter Tight"/>
                <a:cs typeface="Inter Tight"/>
                <a:sym typeface="Inter Tight"/>
              </a:defRPr>
            </a:lvl1pPr>
            <a:lvl2pPr indent="-317500" lvl="1" marL="9144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2pPr>
            <a:lvl3pPr indent="-317500" lvl="2" marL="13716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3pPr>
            <a:lvl4pPr indent="-317500" lvl="3" marL="18288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4pPr>
            <a:lvl5pPr indent="-317500" lvl="4" marL="22860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5pPr>
            <a:lvl6pPr indent="-317500" lvl="5" marL="27432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6pPr>
            <a:lvl7pPr indent="-317500" lvl="6" marL="32004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7pPr>
            <a:lvl8pPr indent="-317500" lvl="7" marL="36576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8pPr>
            <a:lvl9pPr indent="-317500" lvl="8" marL="41148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9pPr>
          </a:lstStyle>
          <a:p/>
        </p:txBody>
      </p:sp>
      <p:sp>
        <p:nvSpPr>
          <p:cNvPr id="305" name="Google Shape;30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 id="2147483724" r:id="rId41"/>
    <p:sldLayoutId id="2147483725" r:id="rId42"/>
    <p:sldLayoutId id="2147483726" r:id="rId43"/>
    <p:sldLayoutId id="2147483727" r:id="rId44"/>
    <p:sldLayoutId id="2147483728" r:id="rId45"/>
    <p:sldLayoutId id="2147483729" r:id="rId46"/>
    <p:sldLayoutId id="2147483730" r:id="rId47"/>
    <p:sldLayoutId id="2147483731"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60">
          <p15:clr>
            <a:srgbClr val="E46962"/>
          </p15:clr>
        </p15:guide>
        <p15:guide id="2" pos="360">
          <p15:clr>
            <a:srgbClr val="E46962"/>
          </p15:clr>
        </p15:guide>
        <p15:guide id="3" pos="5400">
          <p15:clr>
            <a:srgbClr val="E46962"/>
          </p15:clr>
        </p15:guide>
        <p15:guide id="4" orient="horz" pos="2878">
          <p15:clr>
            <a:srgbClr val="E46962"/>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41" name="Shape 641"/>
        <p:cNvGrpSpPr/>
        <p:nvPr/>
      </p:nvGrpSpPr>
      <p:grpSpPr>
        <a:xfrm>
          <a:off x="0" y="0"/>
          <a:ext cx="0" cy="0"/>
          <a:chOff x="0" y="0"/>
          <a:chExt cx="0" cy="0"/>
        </a:xfrm>
      </p:grpSpPr>
      <p:sp>
        <p:nvSpPr>
          <p:cNvPr id="642" name="Google Shape;642;p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643" name="Google Shape;643;p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644" name="Google Shape;644;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734" name="Shape 734"/>
        <p:cNvGrpSpPr/>
        <p:nvPr/>
      </p:nvGrpSpPr>
      <p:grpSpPr>
        <a:xfrm>
          <a:off x="0" y="0"/>
          <a:ext cx="0" cy="0"/>
          <a:chOff x="0" y="0"/>
          <a:chExt cx="0" cy="0"/>
        </a:xfrm>
      </p:grpSpPr>
      <p:sp>
        <p:nvSpPr>
          <p:cNvPr id="735" name="Google Shape;735;p10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1pPr>
            <a:lvl2pPr lvl="1">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2pPr>
            <a:lvl3pPr lvl="2">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3pPr>
            <a:lvl4pPr lvl="3">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4pPr>
            <a:lvl5pPr lvl="4">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5pPr>
            <a:lvl6pPr lvl="5">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6pPr>
            <a:lvl7pPr lvl="6">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7pPr>
            <a:lvl8pPr lvl="7">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8pPr>
            <a:lvl9pPr lvl="8">
              <a:spcBef>
                <a:spcPts val="0"/>
              </a:spcBef>
              <a:spcAft>
                <a:spcPts val="0"/>
              </a:spcAft>
              <a:buClr>
                <a:schemeClr val="dk1"/>
              </a:buClr>
              <a:buSzPts val="2800"/>
              <a:buFont typeface="Inter Tight"/>
              <a:buNone/>
              <a:defRPr sz="2800">
                <a:solidFill>
                  <a:schemeClr val="dk1"/>
                </a:solidFill>
                <a:latin typeface="Inter Tight"/>
                <a:ea typeface="Inter Tight"/>
                <a:cs typeface="Inter Tight"/>
                <a:sym typeface="Inter Tight"/>
              </a:defRPr>
            </a:lvl9pPr>
          </a:lstStyle>
          <a:p/>
        </p:txBody>
      </p:sp>
      <p:sp>
        <p:nvSpPr>
          <p:cNvPr id="736" name="Google Shape;736;p10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Inter Tight"/>
              <a:buChar char="●"/>
              <a:defRPr sz="1800">
                <a:solidFill>
                  <a:schemeClr val="dk1"/>
                </a:solidFill>
                <a:latin typeface="Inter Tight"/>
                <a:ea typeface="Inter Tight"/>
                <a:cs typeface="Inter Tight"/>
                <a:sym typeface="Inter Tight"/>
              </a:defRPr>
            </a:lvl1pPr>
            <a:lvl2pPr indent="-317500" lvl="1" marL="9144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2pPr>
            <a:lvl3pPr indent="-317500" lvl="2" marL="13716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3pPr>
            <a:lvl4pPr indent="-317500" lvl="3" marL="18288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4pPr>
            <a:lvl5pPr indent="-317500" lvl="4" marL="22860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5pPr>
            <a:lvl6pPr indent="-317500" lvl="5" marL="27432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6pPr>
            <a:lvl7pPr indent="-317500" lvl="6" marL="32004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7pPr>
            <a:lvl8pPr indent="-317500" lvl="7" marL="36576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8pPr>
            <a:lvl9pPr indent="-317500" lvl="8" marL="4114800">
              <a:lnSpc>
                <a:spcPct val="115000"/>
              </a:lnSpc>
              <a:spcBef>
                <a:spcPts val="0"/>
              </a:spcBef>
              <a:spcAft>
                <a:spcPts val="0"/>
              </a:spcAft>
              <a:buClr>
                <a:schemeClr val="dk1"/>
              </a:buClr>
              <a:buSzPts val="1400"/>
              <a:buFont typeface="Inter Tight"/>
              <a:buChar char="■"/>
              <a:defRPr>
                <a:solidFill>
                  <a:schemeClr val="dk1"/>
                </a:solidFill>
                <a:latin typeface="Inter Tight"/>
                <a:ea typeface="Inter Tight"/>
                <a:cs typeface="Inter Tight"/>
                <a:sym typeface="Inter Tight"/>
              </a:defRPr>
            </a:lvl9pPr>
          </a:lstStyle>
          <a:p/>
        </p:txBody>
      </p:sp>
      <p:sp>
        <p:nvSpPr>
          <p:cNvPr id="737" name="Google Shape;737;p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 id="2147483787" r:id="rId36"/>
    <p:sldLayoutId id="2147483788" r:id="rId37"/>
    <p:sldLayoutId id="2147483789" r:id="rId38"/>
    <p:sldLayoutId id="2147483790" r:id="rId39"/>
    <p:sldLayoutId id="2147483791" r:id="rId40"/>
    <p:sldLayoutId id="2147483792" r:id="rId41"/>
    <p:sldLayoutId id="2147483793" r:id="rId42"/>
    <p:sldLayoutId id="2147483794" r:id="rId43"/>
    <p:sldLayoutId id="2147483795" r:id="rId44"/>
    <p:sldLayoutId id="2147483796" r:id="rId45"/>
    <p:sldLayoutId id="2147483797"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60">
          <p15:clr>
            <a:srgbClr val="E46962"/>
          </p15:clr>
        </p15:guide>
        <p15:guide id="2" pos="360">
          <p15:clr>
            <a:srgbClr val="E46962"/>
          </p15:clr>
        </p15:guide>
        <p15:guide id="3" pos="5400">
          <p15:clr>
            <a:srgbClr val="E46962"/>
          </p15:clr>
        </p15:guide>
        <p15:guide id="4" orient="horz" pos="2878">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10.xml"/><Relationship Id="rId3" Type="http://schemas.openxmlformats.org/officeDocument/2006/relationships/image" Target="../media/image48.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43.png"/><Relationship Id="rId5" Type="http://schemas.openxmlformats.org/officeDocument/2006/relationships/image" Target="../media/image65.png"/><Relationship Id="rId6" Type="http://schemas.openxmlformats.org/officeDocument/2006/relationships/hyperlink" Target="https://drive.google.com/file/d/1bdSJuFvJdeYmXHI30xhH2DOUhVUW63PA/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21.xml"/><Relationship Id="rId3" Type="http://schemas.openxmlformats.org/officeDocument/2006/relationships/image" Target="../media/image71.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22.xml"/><Relationship Id="rId3" Type="http://schemas.openxmlformats.org/officeDocument/2006/relationships/image" Target="../media/image7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23.xml"/><Relationship Id="rId3" Type="http://schemas.openxmlformats.org/officeDocument/2006/relationships/image" Target="../media/image61.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 Id="rId3"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58.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72.png"/><Relationship Id="rId5" Type="http://schemas.openxmlformats.org/officeDocument/2006/relationships/image" Target="../media/image6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34.xml"/><Relationship Id="rId3" Type="http://schemas.openxmlformats.org/officeDocument/2006/relationships/image" Target="../media/image43.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notesSlide" Target="../notesSlides/notesSlide35.xml"/><Relationship Id="rId3" Type="http://schemas.openxmlformats.org/officeDocument/2006/relationships/image" Target="../media/image43.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notesSlide" Target="../notesSlides/notesSlide3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43.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55"/>
          <p:cNvSpPr txBox="1"/>
          <p:nvPr>
            <p:ph idx="1" type="subTitle"/>
          </p:nvPr>
        </p:nvSpPr>
        <p:spPr>
          <a:xfrm>
            <a:off x="569775" y="1977125"/>
            <a:ext cx="6404100" cy="2244300"/>
          </a:xfrm>
          <a:prstGeom prst="rect">
            <a:avLst/>
          </a:prstGeom>
        </p:spPr>
        <p:txBody>
          <a:bodyPr anchorCtr="0" anchor="b" bIns="0" lIns="0" spcFirstLastPara="1" rIns="0" wrap="square" tIns="0">
            <a:noAutofit/>
          </a:bodyPr>
          <a:lstStyle/>
          <a:p>
            <a:pPr indent="0" lvl="0" marL="0" rtl="0" algn="l">
              <a:spcBef>
                <a:spcPts val="0"/>
              </a:spcBef>
              <a:spcAft>
                <a:spcPts val="1200"/>
              </a:spcAft>
              <a:buNone/>
            </a:pPr>
            <a:r>
              <a:rPr lang="en"/>
              <a:t>AI Tools for </a:t>
            </a:r>
            <a:br>
              <a:rPr lang="en"/>
            </a:br>
            <a:r>
              <a:rPr lang="en"/>
              <a:t>Onsite Operations</a:t>
            </a:r>
            <a:endParaRPr/>
          </a:p>
        </p:txBody>
      </p:sp>
      <p:sp>
        <p:nvSpPr>
          <p:cNvPr id="1063" name="Google Shape;1063;p155"/>
          <p:cNvSpPr txBox="1"/>
          <p:nvPr>
            <p:ph idx="2" type="subTitle"/>
          </p:nvPr>
        </p:nvSpPr>
        <p:spPr>
          <a:xfrm>
            <a:off x="569775" y="4352375"/>
            <a:ext cx="3568500" cy="2154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a:t>How to get the most out of our AI assistant</a:t>
            </a:r>
            <a:endParaRPr/>
          </a:p>
        </p:txBody>
      </p:sp>
      <p:cxnSp>
        <p:nvCxnSpPr>
          <p:cNvPr id="1064" name="Google Shape;1064;p155"/>
          <p:cNvCxnSpPr/>
          <p:nvPr/>
        </p:nvCxnSpPr>
        <p:spPr>
          <a:xfrm>
            <a:off x="1450803" y="563800"/>
            <a:ext cx="0" cy="22590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191" name="Shape 1191"/>
        <p:cNvGrpSpPr/>
        <p:nvPr/>
      </p:nvGrpSpPr>
      <p:grpSpPr>
        <a:xfrm>
          <a:off x="0" y="0"/>
          <a:ext cx="0" cy="0"/>
          <a:chOff x="0" y="0"/>
          <a:chExt cx="0" cy="0"/>
        </a:xfrm>
      </p:grpSpPr>
      <p:sp>
        <p:nvSpPr>
          <p:cNvPr id="1192" name="Google Shape;1192;p164"/>
          <p:cNvSpPr/>
          <p:nvPr/>
        </p:nvSpPr>
        <p:spPr>
          <a:xfrm>
            <a:off x="571500" y="1539025"/>
            <a:ext cx="1938600" cy="2865300"/>
          </a:xfrm>
          <a:prstGeom prst="roundRect">
            <a:avLst>
              <a:gd fmla="val 2231" name="adj"/>
            </a:avLst>
          </a:prstGeom>
          <a:solidFill>
            <a:schemeClr val="lt1"/>
          </a:solidFill>
          <a:ln>
            <a:noFill/>
          </a:ln>
          <a:effectLst>
            <a:outerShdw blurRad="142875" rotWithShape="0" algn="bl" dir="5400000" dist="95250">
              <a:srgbClr val="999999">
                <a:alpha val="10000"/>
              </a:srgbClr>
            </a:outerShdw>
          </a:effectLst>
        </p:spPr>
        <p:txBody>
          <a:bodyPr anchorCtr="0" anchor="t" bIns="137150" lIns="137150" spcFirstLastPara="1" rIns="137150" wrap="square" tIns="2029950">
            <a:noAutofit/>
          </a:bodyPr>
          <a:lstStyle/>
          <a:p>
            <a:pPr indent="0" lvl="0" marL="0" marR="0" rtl="0" algn="l">
              <a:lnSpc>
                <a:spcPct val="115000"/>
              </a:lnSpc>
              <a:spcBef>
                <a:spcPts val="0"/>
              </a:spcBef>
              <a:spcAft>
                <a:spcPts val="0"/>
              </a:spcAft>
              <a:buNone/>
            </a:pPr>
            <a:r>
              <a:rPr lang="en" sz="1000">
                <a:solidFill>
                  <a:schemeClr val="dk1"/>
                </a:solidFill>
                <a:latin typeface="Inter Tight SemiBold"/>
                <a:ea typeface="Inter Tight SemiBold"/>
                <a:cs typeface="Inter Tight SemiBold"/>
                <a:sym typeface="Inter Tight SemiBold"/>
              </a:rPr>
              <a:t>Voice</a:t>
            </a:r>
            <a:endParaRPr sz="1000">
              <a:solidFill>
                <a:schemeClr val="dk1"/>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chemeClr val="dk1"/>
                </a:solidFill>
                <a:latin typeface="Inter Tight"/>
                <a:ea typeface="Inter Tight"/>
                <a:cs typeface="Inter Tight"/>
                <a:sym typeface="Inter Tight"/>
              </a:rPr>
              <a:t>Answers calls 24/7 with no hold time and can even </a:t>
            </a:r>
            <a:br>
              <a:rPr lang="en" sz="1000">
                <a:solidFill>
                  <a:schemeClr val="dk1"/>
                </a:solidFill>
                <a:latin typeface="Inter Tight"/>
                <a:ea typeface="Inter Tight"/>
                <a:cs typeface="Inter Tight"/>
                <a:sym typeface="Inter Tight"/>
              </a:rPr>
            </a:br>
            <a:r>
              <a:rPr lang="en" sz="1000">
                <a:solidFill>
                  <a:schemeClr val="dk1"/>
                </a:solidFill>
                <a:latin typeface="Inter Tight"/>
                <a:ea typeface="Inter Tight"/>
                <a:cs typeface="Inter Tight"/>
                <a:sym typeface="Inter Tight"/>
              </a:rPr>
              <a:t>make outbound calls.</a:t>
            </a:r>
            <a:endParaRPr sz="1000">
              <a:solidFill>
                <a:schemeClr val="dk1"/>
              </a:solidFill>
              <a:latin typeface="Inter Tight"/>
              <a:ea typeface="Inter Tight"/>
              <a:cs typeface="Inter Tight"/>
              <a:sym typeface="Inter Tight"/>
            </a:endParaRPr>
          </a:p>
        </p:txBody>
      </p:sp>
      <p:pic>
        <p:nvPicPr>
          <p:cNvPr id="1193" name="Google Shape;1193;p164"/>
          <p:cNvPicPr preferRelativeResize="0"/>
          <p:nvPr/>
        </p:nvPicPr>
        <p:blipFill rotWithShape="1">
          <a:blip r:embed="rId3">
            <a:alphaModFix/>
          </a:blip>
          <a:srcRect b="0" l="0" r="0" t="0"/>
          <a:stretch/>
        </p:blipFill>
        <p:spPr>
          <a:xfrm>
            <a:off x="639025" y="1606676"/>
            <a:ext cx="1801750" cy="1804875"/>
          </a:xfrm>
          <a:prstGeom prst="rect">
            <a:avLst/>
          </a:prstGeom>
          <a:noFill/>
          <a:ln>
            <a:noFill/>
          </a:ln>
        </p:spPr>
      </p:pic>
      <p:sp>
        <p:nvSpPr>
          <p:cNvPr id="1194" name="Google Shape;1194;p164"/>
          <p:cNvSpPr/>
          <p:nvPr/>
        </p:nvSpPr>
        <p:spPr>
          <a:xfrm>
            <a:off x="2591100" y="1539025"/>
            <a:ext cx="1938600" cy="2865300"/>
          </a:xfrm>
          <a:prstGeom prst="roundRect">
            <a:avLst>
              <a:gd fmla="val 1996" name="adj"/>
            </a:avLst>
          </a:prstGeom>
          <a:solidFill>
            <a:schemeClr val="lt1"/>
          </a:solidFill>
          <a:ln>
            <a:noFill/>
          </a:ln>
          <a:effectLst>
            <a:outerShdw blurRad="142875" rotWithShape="0" algn="bl" dir="5400000" dist="95250">
              <a:srgbClr val="999999">
                <a:alpha val="10000"/>
              </a:srgbClr>
            </a:outerShdw>
          </a:effectLst>
        </p:spPr>
        <p:txBody>
          <a:bodyPr anchorCtr="0" anchor="t" bIns="137150" lIns="137150" spcFirstLastPara="1" rIns="137150" wrap="square" tIns="2029950">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Inter Tight SemiBold"/>
                <a:ea typeface="Inter Tight SemiBold"/>
                <a:cs typeface="Inter Tight SemiBold"/>
                <a:sym typeface="Inter Tight SemiBold"/>
              </a:rPr>
              <a:t>Text</a:t>
            </a:r>
            <a:endParaRPr sz="1000">
              <a:solidFill>
                <a:schemeClr val="dk1"/>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chemeClr val="dk1"/>
                </a:solidFill>
                <a:latin typeface="Inter Tight"/>
                <a:ea typeface="Inter Tight"/>
                <a:cs typeface="Inter Tight"/>
                <a:sym typeface="Inter Tight"/>
              </a:rPr>
              <a:t>Reaches out via SMS, </a:t>
            </a:r>
            <a:br>
              <a:rPr lang="en" sz="1000">
                <a:solidFill>
                  <a:schemeClr val="dk1"/>
                </a:solidFill>
                <a:latin typeface="Inter Tight"/>
                <a:ea typeface="Inter Tight"/>
                <a:cs typeface="Inter Tight"/>
                <a:sym typeface="Inter Tight"/>
              </a:rPr>
            </a:br>
            <a:r>
              <a:rPr lang="en" sz="1000">
                <a:solidFill>
                  <a:schemeClr val="dk1"/>
                </a:solidFill>
                <a:latin typeface="Inter Tight"/>
                <a:ea typeface="Inter Tight"/>
                <a:cs typeface="Inter Tight"/>
                <a:sym typeface="Inter Tight"/>
              </a:rPr>
              <a:t>making communications easy, even on-the-go.</a:t>
            </a:r>
            <a:endParaRPr sz="1000">
              <a:solidFill>
                <a:schemeClr val="dk1"/>
              </a:solidFill>
              <a:latin typeface="Inter Tight SemiBold"/>
              <a:ea typeface="Inter Tight SemiBold"/>
              <a:cs typeface="Inter Tight SemiBold"/>
              <a:sym typeface="Inter Tight SemiBold"/>
            </a:endParaRPr>
          </a:p>
        </p:txBody>
      </p:sp>
      <p:pic>
        <p:nvPicPr>
          <p:cNvPr id="1195" name="Google Shape;1195;p164"/>
          <p:cNvPicPr preferRelativeResize="0"/>
          <p:nvPr/>
        </p:nvPicPr>
        <p:blipFill rotWithShape="1">
          <a:blip r:embed="rId4">
            <a:alphaModFix/>
          </a:blip>
          <a:srcRect b="0" l="0" r="0" t="0"/>
          <a:stretch/>
        </p:blipFill>
        <p:spPr>
          <a:xfrm>
            <a:off x="2658625" y="1606676"/>
            <a:ext cx="1801750" cy="1804875"/>
          </a:xfrm>
          <a:prstGeom prst="rect">
            <a:avLst/>
          </a:prstGeom>
          <a:noFill/>
          <a:ln>
            <a:noFill/>
          </a:ln>
        </p:spPr>
      </p:pic>
      <p:sp>
        <p:nvSpPr>
          <p:cNvPr id="1196" name="Google Shape;1196;p164"/>
          <p:cNvSpPr/>
          <p:nvPr/>
        </p:nvSpPr>
        <p:spPr>
          <a:xfrm>
            <a:off x="4610700" y="1539025"/>
            <a:ext cx="1938600" cy="2865300"/>
          </a:xfrm>
          <a:prstGeom prst="roundRect">
            <a:avLst>
              <a:gd fmla="val 1958" name="adj"/>
            </a:avLst>
          </a:prstGeom>
          <a:solidFill>
            <a:schemeClr val="lt1"/>
          </a:solidFill>
          <a:ln>
            <a:noFill/>
          </a:ln>
          <a:effectLst>
            <a:outerShdw blurRad="142875" rotWithShape="0" algn="bl" dir="5400000" dist="95250">
              <a:srgbClr val="999999">
                <a:alpha val="10000"/>
              </a:srgbClr>
            </a:outerShdw>
          </a:effectLst>
        </p:spPr>
        <p:txBody>
          <a:bodyPr anchorCtr="0" anchor="t" bIns="137150" lIns="137150" spcFirstLastPara="1" rIns="137150" wrap="square" tIns="2029950">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Inter Tight SemiBold"/>
                <a:ea typeface="Inter Tight SemiBold"/>
                <a:cs typeface="Inter Tight SemiBold"/>
                <a:sym typeface="Inter Tight SemiBold"/>
              </a:rPr>
              <a:t>Email</a:t>
            </a:r>
            <a:endParaRPr sz="1000">
              <a:solidFill>
                <a:schemeClr val="dk1"/>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chemeClr val="dk1"/>
                </a:solidFill>
                <a:latin typeface="Inter Tight"/>
                <a:ea typeface="Inter Tight"/>
                <a:cs typeface="Inter Tight"/>
                <a:sym typeface="Inter Tight"/>
              </a:rPr>
              <a:t>Manages inboxes, responds to incoming messages and can handle following up.</a:t>
            </a:r>
            <a:endParaRPr sz="1000">
              <a:solidFill>
                <a:schemeClr val="dk1"/>
              </a:solidFill>
              <a:latin typeface="Inter Tight SemiBold"/>
              <a:ea typeface="Inter Tight SemiBold"/>
              <a:cs typeface="Inter Tight SemiBold"/>
              <a:sym typeface="Inter Tight SemiBold"/>
            </a:endParaRPr>
          </a:p>
        </p:txBody>
      </p:sp>
      <p:pic>
        <p:nvPicPr>
          <p:cNvPr id="1197" name="Google Shape;1197;p164"/>
          <p:cNvPicPr preferRelativeResize="0"/>
          <p:nvPr/>
        </p:nvPicPr>
        <p:blipFill rotWithShape="1">
          <a:blip r:embed="rId5">
            <a:alphaModFix/>
          </a:blip>
          <a:srcRect b="0" l="0" r="0" t="0"/>
          <a:stretch/>
        </p:blipFill>
        <p:spPr>
          <a:xfrm>
            <a:off x="4678225" y="1606676"/>
            <a:ext cx="1801750" cy="1804875"/>
          </a:xfrm>
          <a:prstGeom prst="rect">
            <a:avLst/>
          </a:prstGeom>
          <a:noFill/>
          <a:ln>
            <a:noFill/>
          </a:ln>
        </p:spPr>
      </p:pic>
      <p:sp>
        <p:nvSpPr>
          <p:cNvPr id="1198" name="Google Shape;1198;p164"/>
          <p:cNvSpPr/>
          <p:nvPr/>
        </p:nvSpPr>
        <p:spPr>
          <a:xfrm>
            <a:off x="6630300" y="1539025"/>
            <a:ext cx="1938600" cy="2865300"/>
          </a:xfrm>
          <a:prstGeom prst="roundRect">
            <a:avLst>
              <a:gd fmla="val 1613" name="adj"/>
            </a:avLst>
          </a:prstGeom>
          <a:solidFill>
            <a:schemeClr val="lt1"/>
          </a:solidFill>
          <a:ln>
            <a:noFill/>
          </a:ln>
          <a:effectLst>
            <a:outerShdw blurRad="142875" rotWithShape="0" algn="bl" dir="5400000" dist="95250">
              <a:srgbClr val="999999">
                <a:alpha val="10000"/>
              </a:srgbClr>
            </a:outerShdw>
          </a:effectLst>
        </p:spPr>
        <p:txBody>
          <a:bodyPr anchorCtr="0" anchor="t" bIns="137150" lIns="137150" spcFirstLastPara="1" rIns="137150" wrap="square" tIns="2029950">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Inter Tight SemiBold"/>
                <a:ea typeface="Inter Tight SemiBold"/>
                <a:cs typeface="Inter Tight SemiBold"/>
                <a:sym typeface="Inter Tight SemiBold"/>
              </a:rPr>
              <a:t>Chat</a:t>
            </a:r>
            <a:endParaRPr sz="1000">
              <a:solidFill>
                <a:schemeClr val="dk1"/>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chemeClr val="dk1"/>
                </a:solidFill>
                <a:latin typeface="Inter Tight"/>
                <a:ea typeface="Inter Tight"/>
                <a:cs typeface="Inter Tight"/>
                <a:sym typeface="Inter Tight"/>
              </a:rPr>
              <a:t>Responds to requests from prospects and residents </a:t>
            </a:r>
            <a:br>
              <a:rPr lang="en" sz="1000">
                <a:solidFill>
                  <a:schemeClr val="dk1"/>
                </a:solidFill>
                <a:latin typeface="Inter Tight"/>
                <a:ea typeface="Inter Tight"/>
                <a:cs typeface="Inter Tight"/>
                <a:sym typeface="Inter Tight"/>
              </a:rPr>
            </a:br>
            <a:r>
              <a:rPr lang="en" sz="1000">
                <a:solidFill>
                  <a:schemeClr val="dk1"/>
                </a:solidFill>
                <a:latin typeface="Inter Tight"/>
                <a:ea typeface="Inter Tight"/>
                <a:cs typeface="Inter Tight"/>
                <a:sym typeface="Inter Tight"/>
              </a:rPr>
              <a:t>right from your website.</a:t>
            </a:r>
            <a:endParaRPr sz="1000">
              <a:solidFill>
                <a:schemeClr val="dk1"/>
              </a:solidFill>
              <a:latin typeface="Inter Tight SemiBold"/>
              <a:ea typeface="Inter Tight SemiBold"/>
              <a:cs typeface="Inter Tight SemiBold"/>
              <a:sym typeface="Inter Tight SemiBold"/>
            </a:endParaRPr>
          </a:p>
        </p:txBody>
      </p:sp>
      <p:pic>
        <p:nvPicPr>
          <p:cNvPr id="1199" name="Google Shape;1199;p164"/>
          <p:cNvPicPr preferRelativeResize="0"/>
          <p:nvPr/>
        </p:nvPicPr>
        <p:blipFill rotWithShape="1">
          <a:blip r:embed="rId6">
            <a:alphaModFix/>
          </a:blip>
          <a:srcRect b="0" l="0" r="0" t="0"/>
          <a:stretch/>
        </p:blipFill>
        <p:spPr>
          <a:xfrm>
            <a:off x="6697825" y="1606676"/>
            <a:ext cx="1801750" cy="1804875"/>
          </a:xfrm>
          <a:prstGeom prst="rect">
            <a:avLst/>
          </a:prstGeom>
          <a:noFill/>
          <a:ln>
            <a:noFill/>
          </a:ln>
        </p:spPr>
      </p:pic>
      <p:sp>
        <p:nvSpPr>
          <p:cNvPr id="1200" name="Google Shape;1200;p164"/>
          <p:cNvSpPr txBox="1"/>
          <p:nvPr/>
        </p:nvSpPr>
        <p:spPr>
          <a:xfrm>
            <a:off x="575700" y="801600"/>
            <a:ext cx="6735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dk1"/>
                </a:solidFill>
                <a:latin typeface="Inter Tight Medium"/>
                <a:ea typeface="Inter Tight Medium"/>
                <a:cs typeface="Inter Tight Medium"/>
                <a:sym typeface="Inter Tight Medium"/>
              </a:rPr>
              <a:t>Omni Channel Support</a:t>
            </a:r>
            <a:endParaRPr sz="2400">
              <a:solidFill>
                <a:schemeClr val="dk1"/>
              </a:solidFill>
              <a:latin typeface="Inter Tight Medium"/>
              <a:ea typeface="Inter Tight Medium"/>
              <a:cs typeface="Inter Tight Medium"/>
              <a:sym typeface="Inter Tight Medium"/>
            </a:endParaRPr>
          </a:p>
        </p:txBody>
      </p:sp>
      <p:sp>
        <p:nvSpPr>
          <p:cNvPr id="1201" name="Google Shape;1201;p164"/>
          <p:cNvSpPr txBox="1"/>
          <p:nvPr/>
        </p:nvSpPr>
        <p:spPr>
          <a:xfrm>
            <a:off x="5757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SOLUTION</a:t>
            </a:r>
            <a:endParaRPr sz="1000">
              <a:solidFill>
                <a:srgbClr val="7638FA"/>
              </a:solidFill>
              <a:latin typeface="Inter Tight Medium"/>
              <a:ea typeface="Inter Tight Medium"/>
              <a:cs typeface="Inter Tight Medium"/>
              <a:sym typeface="Inter Tigh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05" name="Shape 1205"/>
        <p:cNvGrpSpPr/>
        <p:nvPr/>
      </p:nvGrpSpPr>
      <p:grpSpPr>
        <a:xfrm>
          <a:off x="0" y="0"/>
          <a:ext cx="0" cy="0"/>
          <a:chOff x="0" y="0"/>
          <a:chExt cx="0" cy="0"/>
        </a:xfrm>
      </p:grpSpPr>
      <p:sp>
        <p:nvSpPr>
          <p:cNvPr id="1206" name="Google Shape;1206;p165"/>
          <p:cNvSpPr txBox="1"/>
          <p:nvPr/>
        </p:nvSpPr>
        <p:spPr>
          <a:xfrm>
            <a:off x="900766" y="1839175"/>
            <a:ext cx="5533500" cy="2729700"/>
          </a:xfrm>
          <a:prstGeom prst="rect">
            <a:avLst/>
          </a:prstGeom>
          <a:noFill/>
          <a:ln>
            <a:noFill/>
          </a:ln>
        </p:spPr>
        <p:txBody>
          <a:bodyPr anchorCtr="0" anchor="t" bIns="0" lIns="0" spcFirstLastPara="1" rIns="0" wrap="square" tIns="0">
            <a:spAutoFit/>
          </a:bodyPr>
          <a:lstStyle/>
          <a:p>
            <a:pPr indent="0" lvl="0" marL="0" rtl="0" algn="l">
              <a:lnSpc>
                <a:spcPct val="175000"/>
              </a:lnSpc>
              <a:spcBef>
                <a:spcPts val="0"/>
              </a:spcBef>
              <a:spcAft>
                <a:spcPts val="0"/>
              </a:spcAft>
              <a:buNone/>
            </a:pPr>
            <a:r>
              <a:rPr lang="en" sz="1800">
                <a:solidFill>
                  <a:schemeClr val="lt1"/>
                </a:solidFill>
                <a:latin typeface="Inter Tight"/>
                <a:ea typeface="Inter Tight"/>
                <a:cs typeface="Inter Tight"/>
                <a:sym typeface="Inter Tight"/>
              </a:rPr>
              <a:t>Conducting tours</a:t>
            </a:r>
            <a:endParaRPr sz="1800">
              <a:solidFill>
                <a:schemeClr val="lt1"/>
              </a:solidFill>
              <a:latin typeface="Inter Tight"/>
              <a:ea typeface="Inter Tight"/>
              <a:cs typeface="Inter Tight"/>
              <a:sym typeface="Inter Tight"/>
            </a:endParaRPr>
          </a:p>
          <a:p>
            <a:pPr indent="0" lvl="0" marL="0" rtl="0" algn="l">
              <a:lnSpc>
                <a:spcPct val="175000"/>
              </a:lnSpc>
              <a:spcBef>
                <a:spcPts val="1000"/>
              </a:spcBef>
              <a:spcAft>
                <a:spcPts val="0"/>
              </a:spcAft>
              <a:buNone/>
            </a:pPr>
            <a:r>
              <a:rPr lang="en" sz="1800">
                <a:solidFill>
                  <a:schemeClr val="lt1"/>
                </a:solidFill>
                <a:latin typeface="Inter Tight"/>
                <a:ea typeface="Inter Tight"/>
                <a:cs typeface="Inter Tight"/>
                <a:sym typeface="Inter Tight"/>
              </a:rPr>
              <a:t>Closing sales</a:t>
            </a:r>
            <a:endParaRPr sz="1800">
              <a:solidFill>
                <a:schemeClr val="lt1"/>
              </a:solidFill>
              <a:latin typeface="Inter Tight"/>
              <a:ea typeface="Inter Tight"/>
              <a:cs typeface="Inter Tight"/>
              <a:sym typeface="Inter Tight"/>
            </a:endParaRPr>
          </a:p>
          <a:p>
            <a:pPr indent="0" lvl="0" marL="0" rtl="0" algn="l">
              <a:lnSpc>
                <a:spcPct val="175000"/>
              </a:lnSpc>
              <a:spcBef>
                <a:spcPts val="1000"/>
              </a:spcBef>
              <a:spcAft>
                <a:spcPts val="0"/>
              </a:spcAft>
              <a:buNone/>
            </a:pPr>
            <a:r>
              <a:rPr lang="en" sz="1800">
                <a:solidFill>
                  <a:schemeClr val="lt1"/>
                </a:solidFill>
                <a:latin typeface="Inter Tight"/>
                <a:ea typeface="Inter Tight"/>
                <a:cs typeface="Inter Tight"/>
                <a:sym typeface="Inter Tight"/>
              </a:rPr>
              <a:t>Supervising vendors</a:t>
            </a:r>
            <a:endParaRPr sz="1800">
              <a:solidFill>
                <a:schemeClr val="lt1"/>
              </a:solidFill>
              <a:latin typeface="Inter Tight"/>
              <a:ea typeface="Inter Tight"/>
              <a:cs typeface="Inter Tight"/>
              <a:sym typeface="Inter Tight"/>
            </a:endParaRPr>
          </a:p>
          <a:p>
            <a:pPr indent="0" lvl="0" marL="0" rtl="0" algn="l">
              <a:lnSpc>
                <a:spcPct val="175000"/>
              </a:lnSpc>
              <a:spcBef>
                <a:spcPts val="1000"/>
              </a:spcBef>
              <a:spcAft>
                <a:spcPts val="0"/>
              </a:spcAft>
              <a:buNone/>
            </a:pPr>
            <a:r>
              <a:rPr lang="en" sz="1800">
                <a:solidFill>
                  <a:schemeClr val="lt1"/>
                </a:solidFill>
                <a:latin typeface="Inter Tight"/>
                <a:ea typeface="Inter Tight"/>
                <a:cs typeface="Inter Tight"/>
                <a:sym typeface="Inter Tight"/>
              </a:rPr>
              <a:t>Building relationships with prospects and residents</a:t>
            </a:r>
            <a:endParaRPr sz="1800">
              <a:solidFill>
                <a:schemeClr val="lt1"/>
              </a:solidFill>
              <a:latin typeface="Inter Tight"/>
              <a:ea typeface="Inter Tight"/>
              <a:cs typeface="Inter Tight"/>
              <a:sym typeface="Inter Tight"/>
            </a:endParaRPr>
          </a:p>
          <a:p>
            <a:pPr indent="0" lvl="0" marL="0" rtl="0" algn="l">
              <a:lnSpc>
                <a:spcPct val="175000"/>
              </a:lnSpc>
              <a:spcBef>
                <a:spcPts val="1000"/>
              </a:spcBef>
              <a:spcAft>
                <a:spcPts val="1000"/>
              </a:spcAft>
              <a:buNone/>
            </a:pPr>
            <a:r>
              <a:rPr lang="en" sz="1800">
                <a:solidFill>
                  <a:schemeClr val="lt1"/>
                </a:solidFill>
                <a:latin typeface="Inter Tight"/>
                <a:ea typeface="Inter Tight"/>
                <a:cs typeface="Inter Tight"/>
                <a:sym typeface="Inter Tight"/>
              </a:rPr>
              <a:t>Planning for future challenges</a:t>
            </a:r>
            <a:endParaRPr sz="1800">
              <a:solidFill>
                <a:schemeClr val="lt1"/>
              </a:solidFill>
              <a:latin typeface="Inter Tight"/>
              <a:ea typeface="Inter Tight"/>
              <a:cs typeface="Inter Tight"/>
              <a:sym typeface="Inter Tight"/>
            </a:endParaRPr>
          </a:p>
        </p:txBody>
      </p:sp>
      <p:sp>
        <p:nvSpPr>
          <p:cNvPr id="1207" name="Google Shape;1207;p165"/>
          <p:cNvSpPr txBox="1"/>
          <p:nvPr/>
        </p:nvSpPr>
        <p:spPr>
          <a:xfrm>
            <a:off x="575700" y="571500"/>
            <a:ext cx="45453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lt1"/>
                </a:solidFill>
                <a:latin typeface="Inter Tight Medium"/>
                <a:ea typeface="Inter Tight Medium"/>
                <a:cs typeface="Inter Tight Medium"/>
                <a:sym typeface="Inter Tight Medium"/>
              </a:rPr>
              <a:t>AI Solutions Allow You to Focus on the Tasks That Matter Most</a:t>
            </a:r>
            <a:endParaRPr sz="2400">
              <a:solidFill>
                <a:schemeClr val="lt1"/>
              </a:solidFill>
              <a:latin typeface="Inter Tight Medium"/>
              <a:ea typeface="Inter Tight Medium"/>
              <a:cs typeface="Inter Tight Medium"/>
              <a:sym typeface="Inter Tight Medium"/>
            </a:endParaRPr>
          </a:p>
        </p:txBody>
      </p:sp>
      <p:cxnSp>
        <p:nvCxnSpPr>
          <p:cNvPr id="1208" name="Google Shape;1208;p165"/>
          <p:cNvCxnSpPr/>
          <p:nvPr/>
        </p:nvCxnSpPr>
        <p:spPr>
          <a:xfrm>
            <a:off x="575691" y="2259525"/>
            <a:ext cx="5789400" cy="0"/>
          </a:xfrm>
          <a:prstGeom prst="straightConnector1">
            <a:avLst/>
          </a:prstGeom>
          <a:noFill/>
          <a:ln cap="flat" cmpd="sng" w="9525">
            <a:solidFill>
              <a:srgbClr val="3A3A3B"/>
            </a:solidFill>
            <a:prstDash val="solid"/>
            <a:round/>
            <a:headEnd len="med" w="med" type="none"/>
            <a:tailEnd len="med" w="med" type="none"/>
          </a:ln>
        </p:spPr>
      </p:cxnSp>
      <p:cxnSp>
        <p:nvCxnSpPr>
          <p:cNvPr id="1209" name="Google Shape;1209;p165"/>
          <p:cNvCxnSpPr/>
          <p:nvPr/>
        </p:nvCxnSpPr>
        <p:spPr>
          <a:xfrm>
            <a:off x="575691" y="2879583"/>
            <a:ext cx="5789400" cy="0"/>
          </a:xfrm>
          <a:prstGeom prst="straightConnector1">
            <a:avLst/>
          </a:prstGeom>
          <a:noFill/>
          <a:ln cap="flat" cmpd="sng" w="9525">
            <a:solidFill>
              <a:srgbClr val="3A3A3B"/>
            </a:solidFill>
            <a:prstDash val="solid"/>
            <a:round/>
            <a:headEnd len="med" w="med" type="none"/>
            <a:tailEnd len="med" w="med" type="none"/>
          </a:ln>
        </p:spPr>
      </p:cxnSp>
      <p:cxnSp>
        <p:nvCxnSpPr>
          <p:cNvPr id="1210" name="Google Shape;1210;p165"/>
          <p:cNvCxnSpPr/>
          <p:nvPr/>
        </p:nvCxnSpPr>
        <p:spPr>
          <a:xfrm>
            <a:off x="575691" y="3499642"/>
            <a:ext cx="5789400" cy="0"/>
          </a:xfrm>
          <a:prstGeom prst="straightConnector1">
            <a:avLst/>
          </a:prstGeom>
          <a:noFill/>
          <a:ln cap="flat" cmpd="sng" w="9525">
            <a:solidFill>
              <a:srgbClr val="3A3A3B"/>
            </a:solidFill>
            <a:prstDash val="solid"/>
            <a:round/>
            <a:headEnd len="med" w="med" type="none"/>
            <a:tailEnd len="med" w="med" type="none"/>
          </a:ln>
        </p:spPr>
      </p:cxnSp>
      <p:cxnSp>
        <p:nvCxnSpPr>
          <p:cNvPr id="1211" name="Google Shape;1211;p165"/>
          <p:cNvCxnSpPr/>
          <p:nvPr/>
        </p:nvCxnSpPr>
        <p:spPr>
          <a:xfrm>
            <a:off x="575691" y="4119700"/>
            <a:ext cx="5789400" cy="0"/>
          </a:xfrm>
          <a:prstGeom prst="straightConnector1">
            <a:avLst/>
          </a:prstGeom>
          <a:noFill/>
          <a:ln cap="flat" cmpd="sng" w="9525">
            <a:solidFill>
              <a:srgbClr val="3A3A3B"/>
            </a:solidFill>
            <a:prstDash val="solid"/>
            <a:round/>
            <a:headEnd len="med" w="med" type="none"/>
            <a:tailEnd len="med" w="med" type="none"/>
          </a:ln>
        </p:spPr>
      </p:cxnSp>
      <p:grpSp>
        <p:nvGrpSpPr>
          <p:cNvPr id="1212" name="Google Shape;1212;p165"/>
          <p:cNvGrpSpPr/>
          <p:nvPr/>
        </p:nvGrpSpPr>
        <p:grpSpPr>
          <a:xfrm>
            <a:off x="575697" y="1881602"/>
            <a:ext cx="194643" cy="219954"/>
            <a:chOff x="595475" y="1747366"/>
            <a:chExt cx="136200" cy="153900"/>
          </a:xfrm>
        </p:grpSpPr>
        <p:sp>
          <p:nvSpPr>
            <p:cNvPr id="1213" name="Google Shape;1213;p165"/>
            <p:cNvSpPr/>
            <p:nvPr/>
          </p:nvSpPr>
          <p:spPr>
            <a:xfrm>
              <a:off x="595475" y="1758050"/>
              <a:ext cx="136200" cy="136200"/>
            </a:xfrm>
            <a:prstGeom prst="ellipse">
              <a:avLst/>
            </a:prstGeom>
            <a:solidFill>
              <a:srgbClr val="3A3A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4" name="Google Shape;1214;p165"/>
            <p:cNvSpPr txBox="1"/>
            <p:nvPr/>
          </p:nvSpPr>
          <p:spPr>
            <a:xfrm>
              <a:off x="626654" y="1747366"/>
              <a:ext cx="71700" cy="153900"/>
            </a:xfrm>
            <a:prstGeom prst="rect">
              <a:avLst/>
            </a:prstGeom>
            <a:noFill/>
            <a:ln>
              <a:noFill/>
            </a:ln>
          </p:spPr>
          <p:txBody>
            <a:bodyPr anchorCtr="0" anchor="ctr" bIns="0" lIns="0" spcFirstLastPara="1" rIns="0" wrap="square" tIns="0">
              <a:noAutofit/>
            </a:bodyPr>
            <a:lstStyle/>
            <a:p>
              <a:pPr indent="0" lvl="0" marL="0" rtl="0" algn="ctr">
                <a:lnSpc>
                  <a:spcPct val="150000"/>
                </a:lnSpc>
                <a:spcBef>
                  <a:spcPts val="0"/>
                </a:spcBef>
                <a:spcAft>
                  <a:spcPts val="0"/>
                </a:spcAft>
                <a:buNone/>
              </a:pPr>
              <a:r>
                <a:rPr lang="en" sz="800">
                  <a:solidFill>
                    <a:schemeClr val="lt1"/>
                  </a:solidFill>
                  <a:latin typeface="Inter Tight Medium"/>
                  <a:ea typeface="Inter Tight Medium"/>
                  <a:cs typeface="Inter Tight Medium"/>
                  <a:sym typeface="Inter Tight Medium"/>
                </a:rPr>
                <a:t>1</a:t>
              </a:r>
              <a:endParaRPr sz="800">
                <a:solidFill>
                  <a:schemeClr val="lt1"/>
                </a:solidFill>
                <a:latin typeface="Inter Tight Medium"/>
                <a:ea typeface="Inter Tight Medium"/>
                <a:cs typeface="Inter Tight Medium"/>
                <a:sym typeface="Inter Tight Medium"/>
              </a:endParaRPr>
            </a:p>
          </p:txBody>
        </p:sp>
      </p:grpSp>
      <p:grpSp>
        <p:nvGrpSpPr>
          <p:cNvPr id="1215" name="Google Shape;1215;p165"/>
          <p:cNvGrpSpPr/>
          <p:nvPr/>
        </p:nvGrpSpPr>
        <p:grpSpPr>
          <a:xfrm>
            <a:off x="575697" y="2459577"/>
            <a:ext cx="194643" cy="219954"/>
            <a:chOff x="595475" y="1747366"/>
            <a:chExt cx="136200" cy="153900"/>
          </a:xfrm>
        </p:grpSpPr>
        <p:sp>
          <p:nvSpPr>
            <p:cNvPr id="1216" name="Google Shape;1216;p165"/>
            <p:cNvSpPr/>
            <p:nvPr/>
          </p:nvSpPr>
          <p:spPr>
            <a:xfrm>
              <a:off x="595475" y="1758050"/>
              <a:ext cx="136200" cy="136200"/>
            </a:xfrm>
            <a:prstGeom prst="ellipse">
              <a:avLst/>
            </a:prstGeom>
            <a:solidFill>
              <a:srgbClr val="3A3A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7" name="Google Shape;1217;p165"/>
            <p:cNvSpPr txBox="1"/>
            <p:nvPr/>
          </p:nvSpPr>
          <p:spPr>
            <a:xfrm>
              <a:off x="626654" y="1747366"/>
              <a:ext cx="71700" cy="153900"/>
            </a:xfrm>
            <a:prstGeom prst="rect">
              <a:avLst/>
            </a:prstGeom>
            <a:noFill/>
            <a:ln>
              <a:noFill/>
            </a:ln>
          </p:spPr>
          <p:txBody>
            <a:bodyPr anchorCtr="0" anchor="ctr" bIns="0" lIns="0" spcFirstLastPara="1" rIns="0" wrap="square" tIns="0">
              <a:noAutofit/>
            </a:bodyPr>
            <a:lstStyle/>
            <a:p>
              <a:pPr indent="0" lvl="0" marL="0" rtl="0" algn="ctr">
                <a:lnSpc>
                  <a:spcPct val="150000"/>
                </a:lnSpc>
                <a:spcBef>
                  <a:spcPts val="0"/>
                </a:spcBef>
                <a:spcAft>
                  <a:spcPts val="0"/>
                </a:spcAft>
                <a:buNone/>
              </a:pPr>
              <a:r>
                <a:rPr lang="en" sz="800">
                  <a:solidFill>
                    <a:schemeClr val="lt1"/>
                  </a:solidFill>
                  <a:latin typeface="Inter Tight Medium"/>
                  <a:ea typeface="Inter Tight Medium"/>
                  <a:cs typeface="Inter Tight Medium"/>
                  <a:sym typeface="Inter Tight Medium"/>
                </a:rPr>
                <a:t>2</a:t>
              </a:r>
              <a:endParaRPr sz="800">
                <a:solidFill>
                  <a:schemeClr val="lt1"/>
                </a:solidFill>
                <a:latin typeface="Inter Tight Medium"/>
                <a:ea typeface="Inter Tight Medium"/>
                <a:cs typeface="Inter Tight Medium"/>
                <a:sym typeface="Inter Tight Medium"/>
              </a:endParaRPr>
            </a:p>
          </p:txBody>
        </p:sp>
      </p:grpSp>
      <p:grpSp>
        <p:nvGrpSpPr>
          <p:cNvPr id="1218" name="Google Shape;1218;p165"/>
          <p:cNvGrpSpPr/>
          <p:nvPr/>
        </p:nvGrpSpPr>
        <p:grpSpPr>
          <a:xfrm>
            <a:off x="575697" y="3079639"/>
            <a:ext cx="194643" cy="219954"/>
            <a:chOff x="595475" y="1747366"/>
            <a:chExt cx="136200" cy="153900"/>
          </a:xfrm>
        </p:grpSpPr>
        <p:sp>
          <p:nvSpPr>
            <p:cNvPr id="1219" name="Google Shape;1219;p165"/>
            <p:cNvSpPr/>
            <p:nvPr/>
          </p:nvSpPr>
          <p:spPr>
            <a:xfrm>
              <a:off x="595475" y="1758050"/>
              <a:ext cx="136200" cy="136200"/>
            </a:xfrm>
            <a:prstGeom prst="ellipse">
              <a:avLst/>
            </a:prstGeom>
            <a:solidFill>
              <a:srgbClr val="3A3A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0" name="Google Shape;1220;p165"/>
            <p:cNvSpPr txBox="1"/>
            <p:nvPr/>
          </p:nvSpPr>
          <p:spPr>
            <a:xfrm>
              <a:off x="626654" y="1747366"/>
              <a:ext cx="71700" cy="153900"/>
            </a:xfrm>
            <a:prstGeom prst="rect">
              <a:avLst/>
            </a:prstGeom>
            <a:noFill/>
            <a:ln>
              <a:noFill/>
            </a:ln>
          </p:spPr>
          <p:txBody>
            <a:bodyPr anchorCtr="0" anchor="ctr" bIns="0" lIns="0" spcFirstLastPara="1" rIns="0" wrap="square" tIns="0">
              <a:noAutofit/>
            </a:bodyPr>
            <a:lstStyle/>
            <a:p>
              <a:pPr indent="0" lvl="0" marL="0" rtl="0" algn="ctr">
                <a:lnSpc>
                  <a:spcPct val="150000"/>
                </a:lnSpc>
                <a:spcBef>
                  <a:spcPts val="0"/>
                </a:spcBef>
                <a:spcAft>
                  <a:spcPts val="0"/>
                </a:spcAft>
                <a:buNone/>
              </a:pPr>
              <a:r>
                <a:rPr lang="en" sz="800">
                  <a:solidFill>
                    <a:schemeClr val="lt1"/>
                  </a:solidFill>
                  <a:latin typeface="Inter Tight Medium"/>
                  <a:ea typeface="Inter Tight Medium"/>
                  <a:cs typeface="Inter Tight Medium"/>
                  <a:sym typeface="Inter Tight Medium"/>
                </a:rPr>
                <a:t>3</a:t>
              </a:r>
              <a:endParaRPr sz="800">
                <a:solidFill>
                  <a:schemeClr val="lt1"/>
                </a:solidFill>
                <a:latin typeface="Inter Tight Medium"/>
                <a:ea typeface="Inter Tight Medium"/>
                <a:cs typeface="Inter Tight Medium"/>
                <a:sym typeface="Inter Tight Medium"/>
              </a:endParaRPr>
            </a:p>
          </p:txBody>
        </p:sp>
      </p:grpSp>
      <p:grpSp>
        <p:nvGrpSpPr>
          <p:cNvPr id="1221" name="Google Shape;1221;p165"/>
          <p:cNvGrpSpPr/>
          <p:nvPr/>
        </p:nvGrpSpPr>
        <p:grpSpPr>
          <a:xfrm>
            <a:off x="575697" y="3699689"/>
            <a:ext cx="194643" cy="219954"/>
            <a:chOff x="595475" y="1747366"/>
            <a:chExt cx="136200" cy="153900"/>
          </a:xfrm>
        </p:grpSpPr>
        <p:sp>
          <p:nvSpPr>
            <p:cNvPr id="1222" name="Google Shape;1222;p165"/>
            <p:cNvSpPr/>
            <p:nvPr/>
          </p:nvSpPr>
          <p:spPr>
            <a:xfrm>
              <a:off x="595475" y="1758050"/>
              <a:ext cx="136200" cy="136200"/>
            </a:xfrm>
            <a:prstGeom prst="ellipse">
              <a:avLst/>
            </a:prstGeom>
            <a:solidFill>
              <a:srgbClr val="3A3A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3" name="Google Shape;1223;p165"/>
            <p:cNvSpPr txBox="1"/>
            <p:nvPr/>
          </p:nvSpPr>
          <p:spPr>
            <a:xfrm>
              <a:off x="626654" y="1747366"/>
              <a:ext cx="71700" cy="153900"/>
            </a:xfrm>
            <a:prstGeom prst="rect">
              <a:avLst/>
            </a:prstGeom>
            <a:noFill/>
            <a:ln>
              <a:noFill/>
            </a:ln>
          </p:spPr>
          <p:txBody>
            <a:bodyPr anchorCtr="0" anchor="ctr" bIns="0" lIns="0" spcFirstLastPara="1" rIns="0" wrap="square" tIns="0">
              <a:noAutofit/>
            </a:bodyPr>
            <a:lstStyle/>
            <a:p>
              <a:pPr indent="0" lvl="0" marL="0" rtl="0" algn="ctr">
                <a:lnSpc>
                  <a:spcPct val="150000"/>
                </a:lnSpc>
                <a:spcBef>
                  <a:spcPts val="0"/>
                </a:spcBef>
                <a:spcAft>
                  <a:spcPts val="0"/>
                </a:spcAft>
                <a:buNone/>
              </a:pPr>
              <a:r>
                <a:rPr lang="en" sz="800">
                  <a:solidFill>
                    <a:schemeClr val="lt1"/>
                  </a:solidFill>
                  <a:latin typeface="Inter Tight Medium"/>
                  <a:ea typeface="Inter Tight Medium"/>
                  <a:cs typeface="Inter Tight Medium"/>
                  <a:sym typeface="Inter Tight Medium"/>
                </a:rPr>
                <a:t>4</a:t>
              </a:r>
              <a:endParaRPr sz="800">
                <a:solidFill>
                  <a:schemeClr val="lt1"/>
                </a:solidFill>
                <a:latin typeface="Inter Tight Medium"/>
                <a:ea typeface="Inter Tight Medium"/>
                <a:cs typeface="Inter Tight Medium"/>
                <a:sym typeface="Inter Tight Medium"/>
              </a:endParaRPr>
            </a:p>
          </p:txBody>
        </p:sp>
      </p:grpSp>
      <p:grpSp>
        <p:nvGrpSpPr>
          <p:cNvPr id="1224" name="Google Shape;1224;p165"/>
          <p:cNvGrpSpPr/>
          <p:nvPr/>
        </p:nvGrpSpPr>
        <p:grpSpPr>
          <a:xfrm>
            <a:off x="575697" y="4319739"/>
            <a:ext cx="194643" cy="219954"/>
            <a:chOff x="595475" y="1747366"/>
            <a:chExt cx="136200" cy="153900"/>
          </a:xfrm>
        </p:grpSpPr>
        <p:sp>
          <p:nvSpPr>
            <p:cNvPr id="1225" name="Google Shape;1225;p165"/>
            <p:cNvSpPr/>
            <p:nvPr/>
          </p:nvSpPr>
          <p:spPr>
            <a:xfrm>
              <a:off x="595475" y="1758050"/>
              <a:ext cx="136200" cy="136200"/>
            </a:xfrm>
            <a:prstGeom prst="ellipse">
              <a:avLst/>
            </a:prstGeom>
            <a:solidFill>
              <a:srgbClr val="3A3A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6" name="Google Shape;1226;p165"/>
            <p:cNvSpPr txBox="1"/>
            <p:nvPr/>
          </p:nvSpPr>
          <p:spPr>
            <a:xfrm>
              <a:off x="626654" y="1747366"/>
              <a:ext cx="71700" cy="153900"/>
            </a:xfrm>
            <a:prstGeom prst="rect">
              <a:avLst/>
            </a:prstGeom>
            <a:noFill/>
            <a:ln>
              <a:noFill/>
            </a:ln>
          </p:spPr>
          <p:txBody>
            <a:bodyPr anchorCtr="0" anchor="ctr" bIns="0" lIns="0" spcFirstLastPara="1" rIns="0" wrap="square" tIns="0">
              <a:noAutofit/>
            </a:bodyPr>
            <a:lstStyle/>
            <a:p>
              <a:pPr indent="0" lvl="0" marL="0" rtl="0" algn="ctr">
                <a:lnSpc>
                  <a:spcPct val="150000"/>
                </a:lnSpc>
                <a:spcBef>
                  <a:spcPts val="0"/>
                </a:spcBef>
                <a:spcAft>
                  <a:spcPts val="0"/>
                </a:spcAft>
                <a:buNone/>
              </a:pPr>
              <a:r>
                <a:rPr lang="en" sz="800">
                  <a:solidFill>
                    <a:schemeClr val="lt1"/>
                  </a:solidFill>
                  <a:latin typeface="Inter Tight Medium"/>
                  <a:ea typeface="Inter Tight Medium"/>
                  <a:cs typeface="Inter Tight Medium"/>
                  <a:sym typeface="Inter Tight Medium"/>
                </a:rPr>
                <a:t>5</a:t>
              </a:r>
              <a:endParaRPr sz="800">
                <a:solidFill>
                  <a:schemeClr val="lt1"/>
                </a:solidFill>
                <a:latin typeface="Inter Tight Medium"/>
                <a:ea typeface="Inter Tight Medium"/>
                <a:cs typeface="Inter Tight Medium"/>
                <a:sym typeface="Inter Tight Medium"/>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66"/>
          <p:cNvSpPr txBox="1"/>
          <p:nvPr>
            <p:ph idx="1" type="subTitle"/>
          </p:nvPr>
        </p:nvSpPr>
        <p:spPr>
          <a:xfrm>
            <a:off x="569775" y="2324575"/>
            <a:ext cx="5566500" cy="2244300"/>
          </a:xfrm>
          <a:prstGeom prst="rect">
            <a:avLst/>
          </a:prstGeom>
        </p:spPr>
        <p:txBody>
          <a:bodyPr anchorCtr="0" anchor="b" bIns="0" lIns="0" spcFirstLastPara="1" rIns="0" wrap="square" tIns="0">
            <a:noAutofit/>
          </a:bodyPr>
          <a:lstStyle/>
          <a:p>
            <a:pPr indent="0" lvl="0" marL="0" rtl="0" algn="l">
              <a:spcBef>
                <a:spcPts val="0"/>
              </a:spcBef>
              <a:spcAft>
                <a:spcPts val="1200"/>
              </a:spcAft>
              <a:buNone/>
            </a:pPr>
            <a:r>
              <a:rPr lang="en"/>
              <a:t>AI for Leasing</a:t>
            </a:r>
            <a:endParaRPr/>
          </a:p>
        </p:txBody>
      </p:sp>
      <p:cxnSp>
        <p:nvCxnSpPr>
          <p:cNvPr id="1232" name="Google Shape;1232;p166"/>
          <p:cNvCxnSpPr/>
          <p:nvPr/>
        </p:nvCxnSpPr>
        <p:spPr>
          <a:xfrm>
            <a:off x="1450803" y="563800"/>
            <a:ext cx="0" cy="22590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236" name="Shape 1236"/>
        <p:cNvGrpSpPr/>
        <p:nvPr/>
      </p:nvGrpSpPr>
      <p:grpSpPr>
        <a:xfrm>
          <a:off x="0" y="0"/>
          <a:ext cx="0" cy="0"/>
          <a:chOff x="0" y="0"/>
          <a:chExt cx="0" cy="0"/>
        </a:xfrm>
      </p:grpSpPr>
      <p:sp>
        <p:nvSpPr>
          <p:cNvPr id="1237" name="Google Shape;1237;p167"/>
          <p:cNvSpPr/>
          <p:nvPr/>
        </p:nvSpPr>
        <p:spPr>
          <a:xfrm>
            <a:off x="3733150" y="1869455"/>
            <a:ext cx="4536000" cy="2100600"/>
          </a:xfrm>
          <a:prstGeom prst="roundRect">
            <a:avLst>
              <a:gd fmla="val 1205" name="adj"/>
            </a:avLst>
          </a:prstGeom>
          <a:solidFill>
            <a:srgbClr val="F2F1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0" lIns="320025" spcFirstLastPara="1" rIns="0" wrap="square" tIns="137150">
            <a:noAutofit/>
          </a:bodyPr>
          <a:lstStyle/>
          <a:p>
            <a:pPr indent="0" lvl="0" marL="0" rtl="0" algn="l">
              <a:lnSpc>
                <a:spcPct val="11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AI ensures 24/7 responsiveness, keeping leads warm and engaged</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sends post-tour materials, so you can focus on the next prospect</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serves as your scheduling assistant – no more back-and-forths</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asks qualifying questions and routes leads intelligently</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reminds prospects about upcoming tour commitments </a:t>
            </a:r>
            <a:endParaRPr sz="1000">
              <a:latin typeface="Inter Tight"/>
              <a:ea typeface="Inter Tight"/>
              <a:cs typeface="Inter Tight"/>
              <a:sym typeface="Inter Tight"/>
            </a:endParaRPr>
          </a:p>
          <a:p>
            <a:pPr indent="0" lvl="0" marL="0" rtl="0" algn="l">
              <a:lnSpc>
                <a:spcPct val="11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AI is learning constantly and will not provide information beyond its scope</a:t>
            </a:r>
            <a:endParaRPr sz="1000">
              <a:latin typeface="Inter Tight"/>
              <a:ea typeface="Inter Tight"/>
              <a:cs typeface="Inter Tight"/>
              <a:sym typeface="Inter Tight"/>
            </a:endParaRPr>
          </a:p>
        </p:txBody>
      </p:sp>
      <p:sp>
        <p:nvSpPr>
          <p:cNvPr id="1238" name="Google Shape;1238;p167"/>
          <p:cNvSpPr/>
          <p:nvPr/>
        </p:nvSpPr>
        <p:spPr>
          <a:xfrm>
            <a:off x="874875" y="1869450"/>
            <a:ext cx="2823000" cy="2100600"/>
          </a:xfrm>
          <a:prstGeom prst="roundRect">
            <a:avLst>
              <a:gd fmla="val 1163" name="adj"/>
            </a:avLst>
          </a:prstGeom>
          <a:solidFill>
            <a:srgbClr val="FFFFFF"/>
          </a:solidFill>
          <a:ln>
            <a:noFill/>
          </a:ln>
          <a:effectLst>
            <a:outerShdw blurRad="214313" rotWithShape="0" algn="bl" dir="5400000" dist="95250">
              <a:srgbClr val="999999">
                <a:alpha val="10000"/>
              </a:srgbClr>
            </a:outerShdw>
          </a:effectLst>
        </p:spPr>
        <p:txBody>
          <a:bodyPr anchorCtr="0" anchor="ctr" bIns="0" lIns="137150" spcFirstLastPara="1" rIns="0" wrap="square" tIns="137150">
            <a:noAutofit/>
          </a:bodyPr>
          <a:lstStyle/>
          <a:p>
            <a:pPr indent="0" lvl="0" marL="0" rtl="0" algn="l">
              <a:lnSpc>
                <a:spcPct val="11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After-hours calls, texts, emails, and web chats</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Delayed tour follow-up messages</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Overwhelming lead volume</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Unqualified leads</a:t>
            </a:r>
            <a:endParaRPr sz="1000">
              <a:latin typeface="Inter Tight"/>
              <a:ea typeface="Inter Tight"/>
              <a:cs typeface="Inter Tight"/>
              <a:sym typeface="Inter Tight"/>
            </a:endParaRPr>
          </a:p>
          <a:p>
            <a:pPr indent="0" lvl="0" marL="0" rtl="0" algn="l">
              <a:lnSpc>
                <a:spcPct val="11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Frequent tour cancellations</a:t>
            </a:r>
            <a:endParaRPr sz="1000">
              <a:latin typeface="Inter Tight"/>
              <a:ea typeface="Inter Tight"/>
              <a:cs typeface="Inter Tight"/>
              <a:sym typeface="Inter Tight"/>
            </a:endParaRPr>
          </a:p>
          <a:p>
            <a:pPr indent="0" lvl="0" marL="0" rtl="0" algn="l">
              <a:lnSpc>
                <a:spcPct val="11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Inaccurate and inconsistent  information</a:t>
            </a:r>
            <a:endParaRPr sz="1000">
              <a:latin typeface="Inter Tight"/>
              <a:ea typeface="Inter Tight"/>
              <a:cs typeface="Inter Tight"/>
              <a:sym typeface="Inter Tight"/>
            </a:endParaRPr>
          </a:p>
        </p:txBody>
      </p:sp>
      <p:cxnSp>
        <p:nvCxnSpPr>
          <p:cNvPr id="1239" name="Google Shape;1239;p167"/>
          <p:cNvCxnSpPr/>
          <p:nvPr/>
        </p:nvCxnSpPr>
        <p:spPr>
          <a:xfrm>
            <a:off x="1022087" y="2259534"/>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240" name="Google Shape;1240;p167"/>
          <p:cNvCxnSpPr/>
          <p:nvPr/>
        </p:nvCxnSpPr>
        <p:spPr>
          <a:xfrm>
            <a:off x="1022087" y="2583831"/>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241" name="Google Shape;1241;p167"/>
          <p:cNvCxnSpPr/>
          <p:nvPr/>
        </p:nvCxnSpPr>
        <p:spPr>
          <a:xfrm>
            <a:off x="1022087" y="2908129"/>
            <a:ext cx="2496600" cy="0"/>
          </a:xfrm>
          <a:prstGeom prst="straightConnector1">
            <a:avLst/>
          </a:prstGeom>
          <a:noFill/>
          <a:ln cap="flat" cmpd="sng" w="9525">
            <a:solidFill>
              <a:srgbClr val="EAEAED"/>
            </a:solidFill>
            <a:prstDash val="solid"/>
            <a:round/>
            <a:headEnd len="med" w="med" type="none"/>
            <a:tailEnd len="med" w="med" type="none"/>
          </a:ln>
        </p:spPr>
      </p:cxnSp>
      <p:sp>
        <p:nvSpPr>
          <p:cNvPr id="1242" name="Google Shape;1242;p167"/>
          <p:cNvSpPr/>
          <p:nvPr/>
        </p:nvSpPr>
        <p:spPr>
          <a:xfrm>
            <a:off x="874863" y="1442563"/>
            <a:ext cx="2823000" cy="384300"/>
          </a:xfrm>
          <a:prstGeom prst="roundRect">
            <a:avLst>
              <a:gd fmla="val 7647"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Challenge</a:t>
            </a:r>
            <a:endParaRPr sz="1100">
              <a:solidFill>
                <a:schemeClr val="lt1"/>
              </a:solidFill>
              <a:latin typeface="Inter Tight Medium"/>
              <a:ea typeface="Inter Tight Medium"/>
              <a:cs typeface="Inter Tight Medium"/>
              <a:sym typeface="Inter Tight Medium"/>
            </a:endParaRPr>
          </a:p>
        </p:txBody>
      </p:sp>
      <p:sp>
        <p:nvSpPr>
          <p:cNvPr id="1243" name="Google Shape;1243;p167"/>
          <p:cNvSpPr/>
          <p:nvPr/>
        </p:nvSpPr>
        <p:spPr>
          <a:xfrm>
            <a:off x="3733137" y="1442563"/>
            <a:ext cx="4536000" cy="384300"/>
          </a:xfrm>
          <a:prstGeom prst="roundRect">
            <a:avLst>
              <a:gd fmla="val 7647" name="adj"/>
            </a:avLst>
          </a:prstGeom>
          <a:solidFill>
            <a:schemeClr val="accent2"/>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How AI Can Assist</a:t>
            </a:r>
            <a:endParaRPr sz="1100">
              <a:solidFill>
                <a:schemeClr val="lt1"/>
              </a:solidFill>
              <a:latin typeface="Inter Tight Medium"/>
              <a:ea typeface="Inter Tight Medium"/>
              <a:cs typeface="Inter Tight Medium"/>
              <a:sym typeface="Inter Tight Medium"/>
            </a:endParaRPr>
          </a:p>
        </p:txBody>
      </p:sp>
      <p:pic>
        <p:nvPicPr>
          <p:cNvPr id="1244" name="Google Shape;1244;p167"/>
          <p:cNvPicPr preferRelativeResize="0"/>
          <p:nvPr/>
        </p:nvPicPr>
        <p:blipFill rotWithShape="1">
          <a:blip r:embed="rId3">
            <a:alphaModFix/>
          </a:blip>
          <a:srcRect b="0" l="0" r="0" t="0"/>
          <a:stretch/>
        </p:blipFill>
        <p:spPr>
          <a:xfrm>
            <a:off x="3887559" y="2062691"/>
            <a:ext cx="91197" cy="65752"/>
          </a:xfrm>
          <a:prstGeom prst="rect">
            <a:avLst/>
          </a:prstGeom>
          <a:noFill/>
          <a:ln>
            <a:noFill/>
          </a:ln>
        </p:spPr>
      </p:pic>
      <p:pic>
        <p:nvPicPr>
          <p:cNvPr id="1245" name="Google Shape;1245;p167"/>
          <p:cNvPicPr preferRelativeResize="0"/>
          <p:nvPr/>
        </p:nvPicPr>
        <p:blipFill rotWithShape="1">
          <a:blip r:embed="rId3">
            <a:alphaModFix/>
          </a:blip>
          <a:srcRect b="0" l="0" r="0" t="0"/>
          <a:stretch/>
        </p:blipFill>
        <p:spPr>
          <a:xfrm>
            <a:off x="3887559" y="2387085"/>
            <a:ext cx="91197" cy="65752"/>
          </a:xfrm>
          <a:prstGeom prst="rect">
            <a:avLst/>
          </a:prstGeom>
          <a:noFill/>
          <a:ln>
            <a:noFill/>
          </a:ln>
        </p:spPr>
      </p:pic>
      <p:pic>
        <p:nvPicPr>
          <p:cNvPr id="1246" name="Google Shape;1246;p167"/>
          <p:cNvPicPr preferRelativeResize="0"/>
          <p:nvPr/>
        </p:nvPicPr>
        <p:blipFill rotWithShape="1">
          <a:blip r:embed="rId3">
            <a:alphaModFix/>
          </a:blip>
          <a:srcRect b="0" l="0" r="0" t="0"/>
          <a:stretch/>
        </p:blipFill>
        <p:spPr>
          <a:xfrm>
            <a:off x="3887559" y="2711479"/>
            <a:ext cx="91197" cy="65752"/>
          </a:xfrm>
          <a:prstGeom prst="rect">
            <a:avLst/>
          </a:prstGeom>
          <a:noFill/>
          <a:ln>
            <a:noFill/>
          </a:ln>
        </p:spPr>
      </p:pic>
      <p:pic>
        <p:nvPicPr>
          <p:cNvPr id="1247" name="Google Shape;1247;p167"/>
          <p:cNvPicPr preferRelativeResize="0"/>
          <p:nvPr/>
        </p:nvPicPr>
        <p:blipFill rotWithShape="1">
          <a:blip r:embed="rId3">
            <a:alphaModFix/>
          </a:blip>
          <a:srcRect b="0" l="0" r="0" t="0"/>
          <a:stretch/>
        </p:blipFill>
        <p:spPr>
          <a:xfrm>
            <a:off x="3887559" y="3035874"/>
            <a:ext cx="91197" cy="65752"/>
          </a:xfrm>
          <a:prstGeom prst="rect">
            <a:avLst/>
          </a:prstGeom>
          <a:noFill/>
          <a:ln>
            <a:noFill/>
          </a:ln>
        </p:spPr>
      </p:pic>
      <p:sp>
        <p:nvSpPr>
          <p:cNvPr id="1248" name="Google Shape;1248;p167"/>
          <p:cNvSpPr txBox="1"/>
          <p:nvPr/>
        </p:nvSpPr>
        <p:spPr>
          <a:xfrm>
            <a:off x="575700" y="801600"/>
            <a:ext cx="6735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dk1"/>
                </a:solidFill>
                <a:latin typeface="Inter Tight Medium"/>
                <a:ea typeface="Inter Tight Medium"/>
                <a:cs typeface="Inter Tight Medium"/>
                <a:sym typeface="Inter Tight Medium"/>
              </a:rPr>
              <a:t>Overcoming Leasing Challenges</a:t>
            </a:r>
            <a:endParaRPr sz="2400">
              <a:solidFill>
                <a:schemeClr val="dk1"/>
              </a:solidFill>
              <a:latin typeface="Inter Tight Medium"/>
              <a:ea typeface="Inter Tight Medium"/>
              <a:cs typeface="Inter Tight Medium"/>
              <a:sym typeface="Inter Tight Medium"/>
            </a:endParaRPr>
          </a:p>
        </p:txBody>
      </p:sp>
      <p:sp>
        <p:nvSpPr>
          <p:cNvPr id="1249" name="Google Shape;1249;p167"/>
          <p:cNvSpPr txBox="1"/>
          <p:nvPr/>
        </p:nvSpPr>
        <p:spPr>
          <a:xfrm>
            <a:off x="5757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AI SUPPORTED LEASING</a:t>
            </a:r>
            <a:endParaRPr sz="1000">
              <a:solidFill>
                <a:srgbClr val="7638FA"/>
              </a:solidFill>
              <a:latin typeface="Inter Tight Medium"/>
              <a:ea typeface="Inter Tight Medium"/>
              <a:cs typeface="Inter Tight Medium"/>
              <a:sym typeface="Inter Tight Medium"/>
            </a:endParaRPr>
          </a:p>
        </p:txBody>
      </p:sp>
      <p:sp>
        <p:nvSpPr>
          <p:cNvPr id="1250" name="Google Shape;1250;p167"/>
          <p:cNvSpPr txBox="1"/>
          <p:nvPr>
            <p:ph idx="1" type="subTitle"/>
          </p:nvPr>
        </p:nvSpPr>
        <p:spPr>
          <a:xfrm>
            <a:off x="575700" y="4190275"/>
            <a:ext cx="7470600" cy="378600"/>
          </a:xfrm>
          <a:prstGeom prst="rect">
            <a:avLst/>
          </a:prstGeom>
        </p:spPr>
        <p:txBody>
          <a:bodyPr anchorCtr="0" anchor="t" bIns="0" lIns="0" spcFirstLastPara="1" rIns="0" wrap="square" tIns="0">
            <a:spAutoFit/>
          </a:bodyPr>
          <a:lstStyle/>
          <a:p>
            <a:pPr indent="0" lvl="0" marL="0" rtl="0" algn="l">
              <a:lnSpc>
                <a:spcPct val="105000"/>
              </a:lnSpc>
              <a:spcBef>
                <a:spcPts val="0"/>
              </a:spcBef>
              <a:spcAft>
                <a:spcPts val="1200"/>
              </a:spcAft>
              <a:buSzPts val="523"/>
              <a:buNone/>
            </a:pPr>
            <a:r>
              <a:rPr lang="en">
                <a:latin typeface="Inter Tight Medium"/>
                <a:ea typeface="Inter Tight Medium"/>
                <a:cs typeface="Inter Tight Medium"/>
                <a:sym typeface="Inter Tight Medium"/>
              </a:rPr>
              <a:t>AI-supported leasing unlocks </a:t>
            </a:r>
            <a:r>
              <a:rPr lang="en">
                <a:solidFill>
                  <a:schemeClr val="accent2"/>
                </a:solidFill>
                <a:latin typeface="Inter Tight Medium"/>
                <a:ea typeface="Inter Tight Medium"/>
                <a:cs typeface="Inter Tight Medium"/>
                <a:sym typeface="Inter Tight Medium"/>
              </a:rPr>
              <a:t>more tours</a:t>
            </a:r>
            <a:r>
              <a:rPr lang="en">
                <a:latin typeface="Inter Tight Medium"/>
                <a:ea typeface="Inter Tight Medium"/>
                <a:cs typeface="Inter Tight Medium"/>
                <a:sym typeface="Inter Tight Medium"/>
              </a:rPr>
              <a:t>, higher quality tours,</a:t>
            </a:r>
            <a:r>
              <a:rPr lang="en">
                <a:solidFill>
                  <a:schemeClr val="accent2"/>
                </a:solidFill>
                <a:latin typeface="Inter Tight Medium"/>
                <a:ea typeface="Inter Tight Medium"/>
                <a:cs typeface="Inter Tight Medium"/>
                <a:sym typeface="Inter Tight Medium"/>
              </a:rPr>
              <a:t> faster conversions</a:t>
            </a:r>
            <a:r>
              <a:rPr lang="en">
                <a:latin typeface="Inter Tight Medium"/>
                <a:ea typeface="Inter Tight Medium"/>
                <a:cs typeface="Inter Tight Medium"/>
                <a:sym typeface="Inter Tight Medium"/>
              </a:rPr>
              <a:t>, and ultimately, bigger leasing bonuses and </a:t>
            </a:r>
            <a:r>
              <a:rPr lang="en">
                <a:solidFill>
                  <a:schemeClr val="accent2"/>
                </a:solidFill>
                <a:latin typeface="Inter Tight Medium"/>
                <a:ea typeface="Inter Tight Medium"/>
                <a:cs typeface="Inter Tight Medium"/>
                <a:sym typeface="Inter Tight Medium"/>
              </a:rPr>
              <a:t>happier residents</a:t>
            </a:r>
            <a:r>
              <a:rPr lang="en">
                <a:latin typeface="Inter Tight Medium"/>
                <a:ea typeface="Inter Tight Medium"/>
                <a:cs typeface="Inter Tight Medium"/>
                <a:sym typeface="Inter Tight Medium"/>
              </a:rPr>
              <a:t>.   </a:t>
            </a:r>
            <a:endParaRPr>
              <a:latin typeface="Inter Tight Medium"/>
              <a:ea typeface="Inter Tight Medium"/>
              <a:cs typeface="Inter Tight Medium"/>
              <a:sym typeface="Inter Tight Medium"/>
            </a:endParaRPr>
          </a:p>
        </p:txBody>
      </p:sp>
      <p:pic>
        <p:nvPicPr>
          <p:cNvPr id="1251" name="Google Shape;1251;p167"/>
          <p:cNvPicPr preferRelativeResize="0"/>
          <p:nvPr/>
        </p:nvPicPr>
        <p:blipFill rotWithShape="1">
          <a:blip r:embed="rId3">
            <a:alphaModFix/>
          </a:blip>
          <a:srcRect b="0" l="0" r="0" t="0"/>
          <a:stretch/>
        </p:blipFill>
        <p:spPr>
          <a:xfrm>
            <a:off x="3887559" y="3684662"/>
            <a:ext cx="91197" cy="65752"/>
          </a:xfrm>
          <a:prstGeom prst="rect">
            <a:avLst/>
          </a:prstGeom>
          <a:noFill/>
          <a:ln>
            <a:noFill/>
          </a:ln>
        </p:spPr>
      </p:pic>
      <p:pic>
        <p:nvPicPr>
          <p:cNvPr id="1252" name="Google Shape;1252;p167"/>
          <p:cNvPicPr preferRelativeResize="0"/>
          <p:nvPr/>
        </p:nvPicPr>
        <p:blipFill rotWithShape="1">
          <a:blip r:embed="rId3">
            <a:alphaModFix/>
          </a:blip>
          <a:srcRect b="0" l="0" r="0" t="0"/>
          <a:stretch/>
        </p:blipFill>
        <p:spPr>
          <a:xfrm>
            <a:off x="3887559" y="3360268"/>
            <a:ext cx="91197" cy="65752"/>
          </a:xfrm>
          <a:prstGeom prst="rect">
            <a:avLst/>
          </a:prstGeom>
          <a:noFill/>
          <a:ln>
            <a:noFill/>
          </a:ln>
        </p:spPr>
      </p:pic>
      <p:cxnSp>
        <p:nvCxnSpPr>
          <p:cNvPr id="1253" name="Google Shape;1253;p167"/>
          <p:cNvCxnSpPr/>
          <p:nvPr/>
        </p:nvCxnSpPr>
        <p:spPr>
          <a:xfrm>
            <a:off x="1022087" y="3556723"/>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254" name="Google Shape;1254;p167"/>
          <p:cNvCxnSpPr/>
          <p:nvPr/>
        </p:nvCxnSpPr>
        <p:spPr>
          <a:xfrm>
            <a:off x="1022087" y="3232426"/>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255" name="Google Shape;1255;p167"/>
          <p:cNvCxnSpPr/>
          <p:nvPr/>
        </p:nvCxnSpPr>
        <p:spPr>
          <a:xfrm>
            <a:off x="3887541" y="2259525"/>
            <a:ext cx="4197600" cy="0"/>
          </a:xfrm>
          <a:prstGeom prst="straightConnector1">
            <a:avLst/>
          </a:prstGeom>
          <a:noFill/>
          <a:ln cap="flat" cmpd="sng" w="9525">
            <a:solidFill>
              <a:srgbClr val="EAEAED"/>
            </a:solidFill>
            <a:prstDash val="solid"/>
            <a:round/>
            <a:headEnd len="med" w="med" type="none"/>
            <a:tailEnd len="med" w="med" type="none"/>
          </a:ln>
        </p:spPr>
      </p:cxnSp>
      <p:cxnSp>
        <p:nvCxnSpPr>
          <p:cNvPr id="1256" name="Google Shape;1256;p167"/>
          <p:cNvCxnSpPr/>
          <p:nvPr/>
        </p:nvCxnSpPr>
        <p:spPr>
          <a:xfrm>
            <a:off x="3887541" y="2583825"/>
            <a:ext cx="4197600" cy="0"/>
          </a:xfrm>
          <a:prstGeom prst="straightConnector1">
            <a:avLst/>
          </a:prstGeom>
          <a:noFill/>
          <a:ln cap="flat" cmpd="sng" w="9525">
            <a:solidFill>
              <a:srgbClr val="EAEAED"/>
            </a:solidFill>
            <a:prstDash val="solid"/>
            <a:round/>
            <a:headEnd len="med" w="med" type="none"/>
            <a:tailEnd len="med" w="med" type="none"/>
          </a:ln>
        </p:spPr>
      </p:cxnSp>
      <p:cxnSp>
        <p:nvCxnSpPr>
          <p:cNvPr id="1257" name="Google Shape;1257;p167"/>
          <p:cNvCxnSpPr/>
          <p:nvPr/>
        </p:nvCxnSpPr>
        <p:spPr>
          <a:xfrm>
            <a:off x="3887541" y="2908125"/>
            <a:ext cx="4197600" cy="0"/>
          </a:xfrm>
          <a:prstGeom prst="straightConnector1">
            <a:avLst/>
          </a:prstGeom>
          <a:noFill/>
          <a:ln cap="flat" cmpd="sng" w="9525">
            <a:solidFill>
              <a:srgbClr val="EAEAED"/>
            </a:solidFill>
            <a:prstDash val="solid"/>
            <a:round/>
            <a:headEnd len="med" w="med" type="none"/>
            <a:tailEnd len="med" w="med" type="none"/>
          </a:ln>
        </p:spPr>
      </p:cxnSp>
      <p:cxnSp>
        <p:nvCxnSpPr>
          <p:cNvPr id="1258" name="Google Shape;1258;p167"/>
          <p:cNvCxnSpPr/>
          <p:nvPr/>
        </p:nvCxnSpPr>
        <p:spPr>
          <a:xfrm>
            <a:off x="3887541" y="3556725"/>
            <a:ext cx="4197600" cy="0"/>
          </a:xfrm>
          <a:prstGeom prst="straightConnector1">
            <a:avLst/>
          </a:prstGeom>
          <a:noFill/>
          <a:ln cap="flat" cmpd="sng" w="9525">
            <a:solidFill>
              <a:srgbClr val="EAEAED"/>
            </a:solidFill>
            <a:prstDash val="solid"/>
            <a:round/>
            <a:headEnd len="med" w="med" type="none"/>
            <a:tailEnd len="med" w="med" type="none"/>
          </a:ln>
        </p:spPr>
      </p:cxnSp>
      <p:cxnSp>
        <p:nvCxnSpPr>
          <p:cNvPr id="1259" name="Google Shape;1259;p167"/>
          <p:cNvCxnSpPr/>
          <p:nvPr/>
        </p:nvCxnSpPr>
        <p:spPr>
          <a:xfrm>
            <a:off x="3887541" y="3232425"/>
            <a:ext cx="4197600" cy="0"/>
          </a:xfrm>
          <a:prstGeom prst="straightConnector1">
            <a:avLst/>
          </a:prstGeom>
          <a:noFill/>
          <a:ln cap="flat" cmpd="sng" w="9525">
            <a:solidFill>
              <a:srgbClr val="EAEAED"/>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263" name="Shape 1263"/>
        <p:cNvGrpSpPr/>
        <p:nvPr/>
      </p:nvGrpSpPr>
      <p:grpSpPr>
        <a:xfrm>
          <a:off x="0" y="0"/>
          <a:ext cx="0" cy="0"/>
          <a:chOff x="0" y="0"/>
          <a:chExt cx="0" cy="0"/>
        </a:xfrm>
      </p:grpSpPr>
      <p:sp>
        <p:nvSpPr>
          <p:cNvPr id="1264" name="Google Shape;1264;p168"/>
          <p:cNvSpPr txBox="1"/>
          <p:nvPr/>
        </p:nvSpPr>
        <p:spPr>
          <a:xfrm>
            <a:off x="775375" y="2007600"/>
            <a:ext cx="2992500" cy="1990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1200">
                <a:latin typeface="Inter Tight"/>
                <a:ea typeface="Inter Tight"/>
                <a:cs typeface="Inter Tight"/>
                <a:sym typeface="Inter Tight"/>
              </a:rPr>
              <a:t>24/7 responses across webchat, email, text, and VoiceAI</a:t>
            </a:r>
            <a:br>
              <a:rPr lang="en" sz="1200">
                <a:latin typeface="Inter Tight"/>
                <a:ea typeface="Inter Tight"/>
                <a:cs typeface="Inter Tight"/>
                <a:sym typeface="Inter Tight"/>
              </a:rPr>
            </a:br>
            <a:br>
              <a:rPr lang="en" sz="600">
                <a:latin typeface="Inter Tight"/>
                <a:ea typeface="Inter Tight"/>
                <a:cs typeface="Inter Tight"/>
                <a:sym typeface="Inter Tight"/>
              </a:rPr>
            </a:br>
            <a:r>
              <a:rPr lang="en" sz="1200">
                <a:latin typeface="Inter Tight"/>
                <a:ea typeface="Inter Tight"/>
                <a:cs typeface="Inter Tight"/>
                <a:sym typeface="Inter Tight"/>
              </a:rPr>
              <a:t>AI responds within 5 minutes to keep leads warm and reduce lead unresponsiveness</a:t>
            </a:r>
            <a:br>
              <a:rPr lang="en" sz="1200">
                <a:latin typeface="Inter Tight"/>
                <a:ea typeface="Inter Tight"/>
                <a:cs typeface="Inter Tight"/>
                <a:sym typeface="Inter Tight"/>
              </a:rPr>
            </a:br>
            <a:br>
              <a:rPr lang="en" sz="600">
                <a:latin typeface="Inter Tight"/>
                <a:ea typeface="Inter Tight"/>
                <a:cs typeface="Inter Tight"/>
                <a:sym typeface="Inter Tight"/>
              </a:rPr>
            </a:br>
            <a:r>
              <a:rPr lang="en" sz="1200">
                <a:latin typeface="Inter Tight"/>
                <a:ea typeface="Inter Tight"/>
                <a:cs typeface="Inter Tight"/>
                <a:sym typeface="Inter Tight"/>
              </a:rPr>
              <a:t>Answers questions about unit availability and pricing, amenities, and community guidelines</a:t>
            </a:r>
            <a:br>
              <a:rPr lang="en" sz="1200">
                <a:latin typeface="Inter Tight"/>
                <a:ea typeface="Inter Tight"/>
                <a:cs typeface="Inter Tight"/>
                <a:sym typeface="Inter Tight"/>
              </a:rPr>
            </a:br>
            <a:br>
              <a:rPr lang="en" sz="600">
                <a:latin typeface="Inter Tight"/>
                <a:ea typeface="Inter Tight"/>
                <a:cs typeface="Inter Tight"/>
                <a:sym typeface="Inter Tight"/>
              </a:rPr>
            </a:br>
            <a:r>
              <a:rPr lang="en" sz="1200">
                <a:latin typeface="Inter Tight"/>
                <a:ea typeface="Inter Tight"/>
                <a:cs typeface="Inter Tight"/>
                <a:sym typeface="Inter Tight"/>
              </a:rPr>
              <a:t>Nurtures prospects during their leasing journey to keep them informed and engaged</a:t>
            </a:r>
            <a:endParaRPr sz="1200">
              <a:latin typeface="Inter Tight"/>
              <a:ea typeface="Inter Tight"/>
              <a:cs typeface="Inter Tight"/>
              <a:sym typeface="Inter Tight"/>
            </a:endParaRPr>
          </a:p>
        </p:txBody>
      </p:sp>
      <p:pic>
        <p:nvPicPr>
          <p:cNvPr id="1265" name="Google Shape;1265;p168"/>
          <p:cNvPicPr preferRelativeResize="0"/>
          <p:nvPr/>
        </p:nvPicPr>
        <p:blipFill rotWithShape="1">
          <a:blip r:embed="rId3">
            <a:alphaModFix/>
          </a:blip>
          <a:srcRect b="0" l="0" r="0" t="0"/>
          <a:stretch/>
        </p:blipFill>
        <p:spPr>
          <a:xfrm>
            <a:off x="571500" y="2065602"/>
            <a:ext cx="109752" cy="79103"/>
          </a:xfrm>
          <a:prstGeom prst="rect">
            <a:avLst/>
          </a:prstGeom>
          <a:noFill/>
          <a:ln>
            <a:noFill/>
          </a:ln>
        </p:spPr>
      </p:pic>
      <p:pic>
        <p:nvPicPr>
          <p:cNvPr id="1266" name="Google Shape;1266;p168"/>
          <p:cNvPicPr preferRelativeResize="0"/>
          <p:nvPr/>
        </p:nvPicPr>
        <p:blipFill rotWithShape="1">
          <a:blip r:embed="rId3">
            <a:alphaModFix/>
          </a:blip>
          <a:srcRect b="0" l="0" r="0" t="0"/>
          <a:stretch/>
        </p:blipFill>
        <p:spPr>
          <a:xfrm>
            <a:off x="571500" y="3116009"/>
            <a:ext cx="109752" cy="79103"/>
          </a:xfrm>
          <a:prstGeom prst="rect">
            <a:avLst/>
          </a:prstGeom>
          <a:noFill/>
          <a:ln>
            <a:noFill/>
          </a:ln>
        </p:spPr>
      </p:pic>
      <p:pic>
        <p:nvPicPr>
          <p:cNvPr id="1267" name="Google Shape;1267;p168"/>
          <p:cNvPicPr preferRelativeResize="0"/>
          <p:nvPr/>
        </p:nvPicPr>
        <p:blipFill rotWithShape="1">
          <a:blip r:embed="rId3">
            <a:alphaModFix/>
          </a:blip>
          <a:srcRect b="0" l="0" r="0" t="0"/>
          <a:stretch/>
        </p:blipFill>
        <p:spPr>
          <a:xfrm>
            <a:off x="571500" y="2590806"/>
            <a:ext cx="109752" cy="79103"/>
          </a:xfrm>
          <a:prstGeom prst="rect">
            <a:avLst/>
          </a:prstGeom>
          <a:noFill/>
          <a:ln>
            <a:noFill/>
          </a:ln>
        </p:spPr>
      </p:pic>
      <p:pic>
        <p:nvPicPr>
          <p:cNvPr id="1268" name="Google Shape;1268;p168"/>
          <p:cNvPicPr preferRelativeResize="0"/>
          <p:nvPr/>
        </p:nvPicPr>
        <p:blipFill rotWithShape="1">
          <a:blip r:embed="rId3">
            <a:alphaModFix/>
          </a:blip>
          <a:srcRect b="0" l="0" r="0" t="0"/>
          <a:stretch/>
        </p:blipFill>
        <p:spPr>
          <a:xfrm>
            <a:off x="571500" y="3641213"/>
            <a:ext cx="109752" cy="79103"/>
          </a:xfrm>
          <a:prstGeom prst="rect">
            <a:avLst/>
          </a:prstGeom>
          <a:noFill/>
          <a:ln>
            <a:noFill/>
          </a:ln>
        </p:spPr>
      </p:pic>
      <p:sp>
        <p:nvSpPr>
          <p:cNvPr id="1269" name="Google Shape;1269;p168"/>
          <p:cNvSpPr txBox="1"/>
          <p:nvPr/>
        </p:nvSpPr>
        <p:spPr>
          <a:xfrm>
            <a:off x="571500" y="800100"/>
            <a:ext cx="35913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Lead Management</a:t>
            </a:r>
            <a:endParaRPr sz="2400">
              <a:latin typeface="Inter Tight Medium"/>
              <a:ea typeface="Inter Tight Medium"/>
              <a:cs typeface="Inter Tight Medium"/>
              <a:sym typeface="Inter Tight Medium"/>
            </a:endParaRPr>
          </a:p>
        </p:txBody>
      </p:sp>
      <p:sp>
        <p:nvSpPr>
          <p:cNvPr id="1270" name="Google Shape;1270;p168"/>
          <p:cNvSpPr txBox="1"/>
          <p:nvPr/>
        </p:nvSpPr>
        <p:spPr>
          <a:xfrm>
            <a:off x="571500" y="1245600"/>
            <a:ext cx="37002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Your AI assistant responds to all new prospects and keeps them engaged with consistent follow-ups to match your preferred follow-up schedule.</a:t>
            </a:r>
            <a:endParaRPr sz="1200">
              <a:latin typeface="Inter Tight"/>
              <a:ea typeface="Inter Tight"/>
              <a:cs typeface="Inter Tight"/>
              <a:sym typeface="Inter Tight"/>
            </a:endParaRPr>
          </a:p>
        </p:txBody>
      </p:sp>
      <p:sp>
        <p:nvSpPr>
          <p:cNvPr id="1271" name="Google Shape;1271;p168"/>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LEASINGAI</a:t>
            </a:r>
            <a:endParaRPr sz="1000">
              <a:solidFill>
                <a:srgbClr val="7638FA"/>
              </a:solidFill>
              <a:latin typeface="Inter Tight Medium"/>
              <a:ea typeface="Inter Tight Medium"/>
              <a:cs typeface="Inter Tight Medium"/>
              <a:sym typeface="Inter Tight Medium"/>
            </a:endParaRPr>
          </a:p>
        </p:txBody>
      </p:sp>
      <p:pic>
        <p:nvPicPr>
          <p:cNvPr id="1272" name="Google Shape;1272;p168"/>
          <p:cNvPicPr preferRelativeResize="0"/>
          <p:nvPr/>
        </p:nvPicPr>
        <p:blipFill rotWithShape="1">
          <a:blip r:embed="rId4">
            <a:alphaModFix/>
          </a:blip>
          <a:srcRect b="0" l="0" r="0" t="0"/>
          <a:stretch/>
        </p:blipFill>
        <p:spPr>
          <a:xfrm>
            <a:off x="4707410" y="135625"/>
            <a:ext cx="4308900" cy="4875600"/>
          </a:xfrm>
          <a:prstGeom prst="roundRect">
            <a:avLst>
              <a:gd fmla="val 1892"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276" name="Shape 1276"/>
        <p:cNvGrpSpPr/>
        <p:nvPr/>
      </p:nvGrpSpPr>
      <p:grpSpPr>
        <a:xfrm>
          <a:off x="0" y="0"/>
          <a:ext cx="0" cy="0"/>
          <a:chOff x="0" y="0"/>
          <a:chExt cx="0" cy="0"/>
        </a:xfrm>
      </p:grpSpPr>
      <p:sp>
        <p:nvSpPr>
          <p:cNvPr id="1277" name="Google Shape;1277;p169"/>
          <p:cNvSpPr/>
          <p:nvPr/>
        </p:nvSpPr>
        <p:spPr>
          <a:xfrm>
            <a:off x="571500" y="2424375"/>
            <a:ext cx="7725000" cy="2144400"/>
          </a:xfrm>
          <a:prstGeom prst="roundRect">
            <a:avLst>
              <a:gd fmla="val 1904" name="adj"/>
            </a:avLst>
          </a:prstGeom>
          <a:solidFill>
            <a:srgbClr val="EAEA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8" name="Google Shape;1278;p169"/>
          <p:cNvSpPr/>
          <p:nvPr/>
        </p:nvSpPr>
        <p:spPr>
          <a:xfrm>
            <a:off x="571500" y="1807800"/>
            <a:ext cx="7725000" cy="540300"/>
          </a:xfrm>
          <a:prstGeom prst="roundRect">
            <a:avLst>
              <a:gd fmla="val 5213" name="adj"/>
            </a:avLst>
          </a:prstGeom>
          <a:solidFill>
            <a:srgbClr val="EAEAE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79" name="Google Shape;1279;p169"/>
          <p:cNvCxnSpPr/>
          <p:nvPr/>
        </p:nvCxnSpPr>
        <p:spPr>
          <a:xfrm>
            <a:off x="571500" y="2386118"/>
            <a:ext cx="7672500" cy="0"/>
          </a:xfrm>
          <a:prstGeom prst="straightConnector1">
            <a:avLst/>
          </a:prstGeom>
          <a:noFill/>
          <a:ln cap="flat" cmpd="sng" w="9525">
            <a:solidFill>
              <a:srgbClr val="999999"/>
            </a:solidFill>
            <a:prstDash val="dash"/>
            <a:round/>
            <a:headEnd len="med" w="med" type="none"/>
            <a:tailEnd len="med" w="med" type="stealth"/>
          </a:ln>
        </p:spPr>
      </p:cxnSp>
      <p:sp>
        <p:nvSpPr>
          <p:cNvPr id="1280" name="Google Shape;1280;p169"/>
          <p:cNvSpPr/>
          <p:nvPr/>
        </p:nvSpPr>
        <p:spPr>
          <a:xfrm>
            <a:off x="1162381" y="2360277"/>
            <a:ext cx="63300" cy="51900"/>
          </a:xfrm>
          <a:prstGeom prst="ellipse">
            <a:avLst/>
          </a:prstGeom>
          <a:solidFill>
            <a:schemeClr val="dk1"/>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1" name="Google Shape;1281;p169"/>
          <p:cNvSpPr/>
          <p:nvPr/>
        </p:nvSpPr>
        <p:spPr>
          <a:xfrm>
            <a:off x="803250" y="2099464"/>
            <a:ext cx="781500" cy="157500"/>
          </a:xfrm>
          <a:prstGeom prst="roundRect">
            <a:avLst>
              <a:gd fmla="val 8024"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Inter Tight SemiBold"/>
                <a:ea typeface="Inter Tight SemiBold"/>
                <a:cs typeface="Inter Tight SemiBold"/>
                <a:sym typeface="Inter Tight SemiBold"/>
              </a:rPr>
              <a:t>New Lead</a:t>
            </a:r>
            <a:endParaRPr sz="800">
              <a:solidFill>
                <a:srgbClr val="FFFFFF"/>
              </a:solidFill>
              <a:latin typeface="Inter Tight SemiBold"/>
              <a:ea typeface="Inter Tight SemiBold"/>
              <a:cs typeface="Inter Tight SemiBold"/>
              <a:sym typeface="Inter Tight SemiBold"/>
            </a:endParaRPr>
          </a:p>
        </p:txBody>
      </p:sp>
      <p:sp>
        <p:nvSpPr>
          <p:cNvPr id="1282" name="Google Shape;1282;p169"/>
          <p:cNvSpPr/>
          <p:nvPr/>
        </p:nvSpPr>
        <p:spPr>
          <a:xfrm>
            <a:off x="1673214" y="2360259"/>
            <a:ext cx="63300" cy="51900"/>
          </a:xfrm>
          <a:prstGeom prst="ellipse">
            <a:avLst/>
          </a:prstGeom>
          <a:solidFill>
            <a:schemeClr val="dk1"/>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3" name="Google Shape;1283;p169"/>
          <p:cNvSpPr/>
          <p:nvPr/>
        </p:nvSpPr>
        <p:spPr>
          <a:xfrm>
            <a:off x="1314125" y="1888278"/>
            <a:ext cx="781500" cy="157500"/>
          </a:xfrm>
          <a:prstGeom prst="roundRect">
            <a:avLst>
              <a:gd fmla="val 8024"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Inter Tight SemiBold"/>
                <a:ea typeface="Inter Tight SemiBold"/>
                <a:cs typeface="Inter Tight SemiBold"/>
                <a:sym typeface="Inter Tight SemiBold"/>
              </a:rPr>
              <a:t>Tour Booked</a:t>
            </a:r>
            <a:endParaRPr sz="800">
              <a:solidFill>
                <a:srgbClr val="FFFFFF"/>
              </a:solidFill>
              <a:latin typeface="Inter Tight SemiBold"/>
              <a:ea typeface="Inter Tight SemiBold"/>
              <a:cs typeface="Inter Tight SemiBold"/>
              <a:sym typeface="Inter Tight SemiBold"/>
            </a:endParaRPr>
          </a:p>
        </p:txBody>
      </p:sp>
      <p:sp>
        <p:nvSpPr>
          <p:cNvPr id="1284" name="Google Shape;1284;p169"/>
          <p:cNvSpPr/>
          <p:nvPr/>
        </p:nvSpPr>
        <p:spPr>
          <a:xfrm>
            <a:off x="2949151" y="2360252"/>
            <a:ext cx="63300" cy="51900"/>
          </a:xfrm>
          <a:prstGeom prst="ellipse">
            <a:avLst/>
          </a:prstGeom>
          <a:solidFill>
            <a:schemeClr val="dk1"/>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5" name="Google Shape;1285;p169"/>
          <p:cNvSpPr/>
          <p:nvPr/>
        </p:nvSpPr>
        <p:spPr>
          <a:xfrm>
            <a:off x="2590063" y="2099464"/>
            <a:ext cx="781500" cy="157500"/>
          </a:xfrm>
          <a:prstGeom prst="roundRect">
            <a:avLst>
              <a:gd fmla="val 8024"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Inter Tight SemiBold"/>
                <a:ea typeface="Inter Tight SemiBold"/>
                <a:cs typeface="Inter Tight SemiBold"/>
                <a:sym typeface="Inter Tight SemiBold"/>
              </a:rPr>
              <a:t>Tour</a:t>
            </a:r>
            <a:endParaRPr sz="800">
              <a:solidFill>
                <a:srgbClr val="FFFFFF"/>
              </a:solidFill>
              <a:latin typeface="Inter Tight SemiBold"/>
              <a:ea typeface="Inter Tight SemiBold"/>
              <a:cs typeface="Inter Tight SemiBold"/>
              <a:sym typeface="Inter Tight SemiBold"/>
            </a:endParaRPr>
          </a:p>
        </p:txBody>
      </p:sp>
      <p:sp>
        <p:nvSpPr>
          <p:cNvPr id="1286" name="Google Shape;1286;p169"/>
          <p:cNvSpPr/>
          <p:nvPr/>
        </p:nvSpPr>
        <p:spPr>
          <a:xfrm>
            <a:off x="5242052" y="2360259"/>
            <a:ext cx="63300" cy="51900"/>
          </a:xfrm>
          <a:prstGeom prst="ellipse">
            <a:avLst/>
          </a:prstGeom>
          <a:solidFill>
            <a:schemeClr val="dk1"/>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7" name="Google Shape;1287;p169"/>
          <p:cNvSpPr/>
          <p:nvPr/>
        </p:nvSpPr>
        <p:spPr>
          <a:xfrm>
            <a:off x="4712750" y="2099464"/>
            <a:ext cx="1122000" cy="157500"/>
          </a:xfrm>
          <a:prstGeom prst="roundRect">
            <a:avLst>
              <a:gd fmla="val 8024"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Inter Tight SemiBold"/>
                <a:ea typeface="Inter Tight SemiBold"/>
                <a:cs typeface="Inter Tight SemiBold"/>
                <a:sym typeface="Inter Tight SemiBold"/>
              </a:rPr>
              <a:t>Application Started</a:t>
            </a:r>
            <a:endParaRPr sz="800">
              <a:solidFill>
                <a:srgbClr val="FFFFFF"/>
              </a:solidFill>
              <a:latin typeface="Inter Tight SemiBold"/>
              <a:ea typeface="Inter Tight SemiBold"/>
              <a:cs typeface="Inter Tight SemiBold"/>
              <a:sym typeface="Inter Tight SemiBold"/>
            </a:endParaRPr>
          </a:p>
        </p:txBody>
      </p:sp>
      <p:sp>
        <p:nvSpPr>
          <p:cNvPr id="1288" name="Google Shape;1288;p169"/>
          <p:cNvSpPr/>
          <p:nvPr/>
        </p:nvSpPr>
        <p:spPr>
          <a:xfrm>
            <a:off x="6824562" y="2360252"/>
            <a:ext cx="63300" cy="51900"/>
          </a:xfrm>
          <a:prstGeom prst="ellipse">
            <a:avLst/>
          </a:prstGeom>
          <a:solidFill>
            <a:schemeClr val="dk1"/>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9" name="Google Shape;1289;p169"/>
          <p:cNvSpPr/>
          <p:nvPr/>
        </p:nvSpPr>
        <p:spPr>
          <a:xfrm>
            <a:off x="6228600" y="1888278"/>
            <a:ext cx="1255200" cy="157500"/>
          </a:xfrm>
          <a:prstGeom prst="roundRect">
            <a:avLst>
              <a:gd fmla="val 8024"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Inter Tight SemiBold"/>
                <a:ea typeface="Inter Tight SemiBold"/>
                <a:cs typeface="Inter Tight SemiBold"/>
                <a:sym typeface="Inter Tight SemiBold"/>
              </a:rPr>
              <a:t>Application Submitted</a:t>
            </a:r>
            <a:endParaRPr sz="800">
              <a:solidFill>
                <a:srgbClr val="FFFFFF"/>
              </a:solidFill>
              <a:latin typeface="Inter Tight SemiBold"/>
              <a:ea typeface="Inter Tight SemiBold"/>
              <a:cs typeface="Inter Tight SemiBold"/>
              <a:sym typeface="Inter Tight SemiBold"/>
            </a:endParaRPr>
          </a:p>
        </p:txBody>
      </p:sp>
      <p:sp>
        <p:nvSpPr>
          <p:cNvPr id="1290" name="Google Shape;1290;p169"/>
          <p:cNvSpPr/>
          <p:nvPr/>
        </p:nvSpPr>
        <p:spPr>
          <a:xfrm>
            <a:off x="7569137" y="2360251"/>
            <a:ext cx="63300" cy="51900"/>
          </a:xfrm>
          <a:prstGeom prst="ellipse">
            <a:avLst/>
          </a:prstGeom>
          <a:solidFill>
            <a:schemeClr val="dk1"/>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1" name="Google Shape;1291;p169"/>
          <p:cNvSpPr/>
          <p:nvPr/>
        </p:nvSpPr>
        <p:spPr>
          <a:xfrm>
            <a:off x="6973075" y="2099464"/>
            <a:ext cx="1255200" cy="157500"/>
          </a:xfrm>
          <a:prstGeom prst="roundRect">
            <a:avLst>
              <a:gd fmla="val 8024"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latin typeface="Inter Tight SemiBold"/>
                <a:ea typeface="Inter Tight SemiBold"/>
                <a:cs typeface="Inter Tight SemiBold"/>
                <a:sym typeface="Inter Tight SemiBold"/>
              </a:rPr>
              <a:t>Application Approved</a:t>
            </a:r>
            <a:endParaRPr sz="800">
              <a:solidFill>
                <a:srgbClr val="FFFFFF"/>
              </a:solidFill>
              <a:latin typeface="Inter Tight SemiBold"/>
              <a:ea typeface="Inter Tight SemiBold"/>
              <a:cs typeface="Inter Tight SemiBold"/>
              <a:sym typeface="Inter Tight SemiBold"/>
            </a:endParaRPr>
          </a:p>
        </p:txBody>
      </p:sp>
      <p:cxnSp>
        <p:nvCxnSpPr>
          <p:cNvPr id="1292" name="Google Shape;1292;p169"/>
          <p:cNvCxnSpPr>
            <a:stCxn id="1281" idx="2"/>
            <a:endCxn id="1280" idx="0"/>
          </p:cNvCxnSpPr>
          <p:nvPr/>
        </p:nvCxnSpPr>
        <p:spPr>
          <a:xfrm>
            <a:off x="1194000" y="2256964"/>
            <a:ext cx="0" cy="103200"/>
          </a:xfrm>
          <a:prstGeom prst="straightConnector1">
            <a:avLst/>
          </a:prstGeom>
          <a:noFill/>
          <a:ln cap="flat" cmpd="sng" w="9525">
            <a:solidFill>
              <a:srgbClr val="999999"/>
            </a:solidFill>
            <a:prstDash val="dot"/>
            <a:round/>
            <a:headEnd len="med" w="med" type="none"/>
            <a:tailEnd len="med" w="med" type="none"/>
          </a:ln>
        </p:spPr>
      </p:cxnSp>
      <p:cxnSp>
        <p:nvCxnSpPr>
          <p:cNvPr id="1293" name="Google Shape;1293;p169"/>
          <p:cNvCxnSpPr>
            <a:stCxn id="1283" idx="2"/>
            <a:endCxn id="1282" idx="0"/>
          </p:cNvCxnSpPr>
          <p:nvPr/>
        </p:nvCxnSpPr>
        <p:spPr>
          <a:xfrm>
            <a:off x="1704875" y="2045778"/>
            <a:ext cx="0" cy="314400"/>
          </a:xfrm>
          <a:prstGeom prst="straightConnector1">
            <a:avLst/>
          </a:prstGeom>
          <a:noFill/>
          <a:ln cap="flat" cmpd="sng" w="9525">
            <a:solidFill>
              <a:srgbClr val="999999"/>
            </a:solidFill>
            <a:prstDash val="dot"/>
            <a:round/>
            <a:headEnd len="med" w="med" type="none"/>
            <a:tailEnd len="med" w="med" type="none"/>
          </a:ln>
        </p:spPr>
      </p:cxnSp>
      <p:cxnSp>
        <p:nvCxnSpPr>
          <p:cNvPr id="1294" name="Google Shape;1294;p169"/>
          <p:cNvCxnSpPr>
            <a:stCxn id="1285" idx="2"/>
            <a:endCxn id="1284" idx="0"/>
          </p:cNvCxnSpPr>
          <p:nvPr/>
        </p:nvCxnSpPr>
        <p:spPr>
          <a:xfrm>
            <a:off x="2980813" y="2256964"/>
            <a:ext cx="0" cy="103200"/>
          </a:xfrm>
          <a:prstGeom prst="straightConnector1">
            <a:avLst/>
          </a:prstGeom>
          <a:noFill/>
          <a:ln cap="flat" cmpd="sng" w="9525">
            <a:solidFill>
              <a:srgbClr val="999999"/>
            </a:solidFill>
            <a:prstDash val="dot"/>
            <a:round/>
            <a:headEnd len="med" w="med" type="none"/>
            <a:tailEnd len="med" w="med" type="none"/>
          </a:ln>
        </p:spPr>
      </p:cxnSp>
      <p:cxnSp>
        <p:nvCxnSpPr>
          <p:cNvPr id="1295" name="Google Shape;1295;p169"/>
          <p:cNvCxnSpPr>
            <a:stCxn id="1287" idx="2"/>
            <a:endCxn id="1286" idx="0"/>
          </p:cNvCxnSpPr>
          <p:nvPr/>
        </p:nvCxnSpPr>
        <p:spPr>
          <a:xfrm>
            <a:off x="5273750" y="2256964"/>
            <a:ext cx="0" cy="103200"/>
          </a:xfrm>
          <a:prstGeom prst="straightConnector1">
            <a:avLst/>
          </a:prstGeom>
          <a:noFill/>
          <a:ln cap="flat" cmpd="sng" w="9525">
            <a:solidFill>
              <a:srgbClr val="999999"/>
            </a:solidFill>
            <a:prstDash val="dot"/>
            <a:round/>
            <a:headEnd len="med" w="med" type="none"/>
            <a:tailEnd len="med" w="med" type="none"/>
          </a:ln>
        </p:spPr>
      </p:cxnSp>
      <p:cxnSp>
        <p:nvCxnSpPr>
          <p:cNvPr id="1296" name="Google Shape;1296;p169"/>
          <p:cNvCxnSpPr>
            <a:stCxn id="1289" idx="2"/>
            <a:endCxn id="1288" idx="0"/>
          </p:cNvCxnSpPr>
          <p:nvPr/>
        </p:nvCxnSpPr>
        <p:spPr>
          <a:xfrm>
            <a:off x="6856200" y="2045778"/>
            <a:ext cx="0" cy="314400"/>
          </a:xfrm>
          <a:prstGeom prst="straightConnector1">
            <a:avLst/>
          </a:prstGeom>
          <a:noFill/>
          <a:ln cap="flat" cmpd="sng" w="9525">
            <a:solidFill>
              <a:srgbClr val="999999"/>
            </a:solidFill>
            <a:prstDash val="dot"/>
            <a:round/>
            <a:headEnd len="med" w="med" type="none"/>
            <a:tailEnd len="med" w="med" type="none"/>
          </a:ln>
        </p:spPr>
      </p:cxnSp>
      <p:cxnSp>
        <p:nvCxnSpPr>
          <p:cNvPr id="1297" name="Google Shape;1297;p169"/>
          <p:cNvCxnSpPr>
            <a:stCxn id="1291" idx="2"/>
            <a:endCxn id="1290" idx="0"/>
          </p:cNvCxnSpPr>
          <p:nvPr/>
        </p:nvCxnSpPr>
        <p:spPr>
          <a:xfrm>
            <a:off x="7600675" y="2256964"/>
            <a:ext cx="0" cy="103200"/>
          </a:xfrm>
          <a:prstGeom prst="straightConnector1">
            <a:avLst/>
          </a:prstGeom>
          <a:noFill/>
          <a:ln cap="flat" cmpd="sng" w="9525">
            <a:solidFill>
              <a:srgbClr val="999999"/>
            </a:solidFill>
            <a:prstDash val="dot"/>
            <a:round/>
            <a:headEnd len="med" w="med" type="none"/>
            <a:tailEnd len="med" w="med" type="none"/>
          </a:ln>
        </p:spPr>
      </p:cxnSp>
      <p:sp>
        <p:nvSpPr>
          <p:cNvPr id="1298" name="Google Shape;1298;p169"/>
          <p:cNvSpPr/>
          <p:nvPr/>
        </p:nvSpPr>
        <p:spPr>
          <a:xfrm>
            <a:off x="803250" y="2596616"/>
            <a:ext cx="781500" cy="2763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latin typeface="Inter Tight SemiBold"/>
                <a:ea typeface="Inter Tight SemiBold"/>
                <a:cs typeface="Inter Tight SemiBold"/>
                <a:sym typeface="Inter Tight SemiBold"/>
              </a:rPr>
              <a:t>Response</a:t>
            </a:r>
            <a:endParaRPr sz="800">
              <a:solidFill>
                <a:schemeClr val="dk1"/>
              </a:solidFill>
              <a:latin typeface="Inter Tight SemiBold"/>
              <a:ea typeface="Inter Tight SemiBold"/>
              <a:cs typeface="Inter Tight SemiBold"/>
              <a:sym typeface="Inter Tight SemiBold"/>
            </a:endParaRPr>
          </a:p>
          <a:p>
            <a:pPr indent="0" lvl="0" marL="0" rtl="0" algn="ctr">
              <a:spcBef>
                <a:spcPts val="0"/>
              </a:spcBef>
              <a:spcAft>
                <a:spcPts val="0"/>
              </a:spcAft>
              <a:buNone/>
            </a:pPr>
            <a:r>
              <a:rPr lang="en" sz="800">
                <a:solidFill>
                  <a:schemeClr val="dk1"/>
                </a:solidFill>
                <a:latin typeface="Inter Tight"/>
                <a:ea typeface="Inter Tight"/>
                <a:cs typeface="Inter Tight"/>
                <a:sym typeface="Inter Tight"/>
              </a:rPr>
              <a:t>Immediate</a:t>
            </a:r>
            <a:endParaRPr sz="800">
              <a:solidFill>
                <a:schemeClr val="dk1"/>
              </a:solidFill>
              <a:latin typeface="Inter Tight"/>
              <a:ea typeface="Inter Tight"/>
              <a:cs typeface="Inter Tight"/>
              <a:sym typeface="Inter Tight"/>
            </a:endParaRPr>
          </a:p>
        </p:txBody>
      </p:sp>
      <p:sp>
        <p:nvSpPr>
          <p:cNvPr id="1299" name="Google Shape;1299;p169"/>
          <p:cNvSpPr/>
          <p:nvPr/>
        </p:nvSpPr>
        <p:spPr>
          <a:xfrm>
            <a:off x="1314125" y="2926517"/>
            <a:ext cx="781500" cy="2763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rPr lang="en" sz="800">
                <a:solidFill>
                  <a:schemeClr val="dk1"/>
                </a:solidFill>
                <a:latin typeface="Inter Tight SemiBold"/>
                <a:ea typeface="Inter Tight SemiBold"/>
                <a:cs typeface="Inter Tight SemiBold"/>
                <a:sym typeface="Inter Tight SemiBold"/>
              </a:rPr>
              <a:t>Confirmation</a:t>
            </a:r>
            <a:endParaRPr sz="800">
              <a:solidFill>
                <a:schemeClr val="dk1"/>
              </a:solidFill>
              <a:latin typeface="Inter Tight SemiBold"/>
              <a:ea typeface="Inter Tight SemiBold"/>
              <a:cs typeface="Inter Tight SemiBold"/>
              <a:sym typeface="Inter Tight SemiBold"/>
            </a:endParaRPr>
          </a:p>
          <a:p>
            <a:pPr indent="0" lvl="0" marL="0" rtl="0" algn="ctr">
              <a:spcBef>
                <a:spcPts val="0"/>
              </a:spcBef>
              <a:spcAft>
                <a:spcPts val="0"/>
              </a:spcAft>
              <a:buNone/>
            </a:pPr>
            <a:r>
              <a:rPr lang="en" sz="800">
                <a:solidFill>
                  <a:schemeClr val="dk1"/>
                </a:solidFill>
                <a:latin typeface="Inter Tight"/>
                <a:ea typeface="Inter Tight"/>
                <a:cs typeface="Inter Tight"/>
                <a:sym typeface="Inter Tight"/>
              </a:rPr>
              <a:t>Immediate</a:t>
            </a:r>
            <a:endParaRPr sz="800">
              <a:solidFill>
                <a:schemeClr val="dk1"/>
              </a:solidFill>
              <a:latin typeface="Inter Tight"/>
              <a:ea typeface="Inter Tight"/>
              <a:cs typeface="Inter Tight"/>
              <a:sym typeface="Inter Tight"/>
            </a:endParaRPr>
          </a:p>
        </p:txBody>
      </p:sp>
      <p:sp>
        <p:nvSpPr>
          <p:cNvPr id="1300" name="Google Shape;1300;p169"/>
          <p:cNvSpPr/>
          <p:nvPr/>
        </p:nvSpPr>
        <p:spPr>
          <a:xfrm>
            <a:off x="1314125" y="3229315"/>
            <a:ext cx="781500" cy="2763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Inter Tight SemiBold"/>
                <a:ea typeface="Inter Tight SemiBold"/>
                <a:cs typeface="Inter Tight SemiBold"/>
                <a:sym typeface="Inter Tight SemiBold"/>
              </a:rPr>
              <a:t>Reminder</a:t>
            </a:r>
            <a:endParaRPr sz="800">
              <a:solidFill>
                <a:schemeClr val="dk1"/>
              </a:solidFill>
              <a:latin typeface="Inter Tight SemiBold"/>
              <a:ea typeface="Inter Tight SemiBold"/>
              <a:cs typeface="Inter Tight SemiBold"/>
              <a:sym typeface="Inter Tight SemiBold"/>
            </a:endParaRPr>
          </a:p>
          <a:p>
            <a:pPr indent="0" lvl="0" marL="0" rtl="0" algn="ctr">
              <a:spcBef>
                <a:spcPts val="0"/>
              </a:spcBef>
              <a:spcAft>
                <a:spcPts val="0"/>
              </a:spcAft>
              <a:buNone/>
            </a:pPr>
            <a:r>
              <a:rPr lang="en" sz="800">
                <a:solidFill>
                  <a:schemeClr val="dk1"/>
                </a:solidFill>
                <a:latin typeface="Inter Tight"/>
                <a:ea typeface="Inter Tight"/>
                <a:cs typeface="Inter Tight"/>
                <a:sym typeface="Inter Tight"/>
              </a:rPr>
              <a:t> 1 day</a:t>
            </a:r>
            <a:endParaRPr sz="800">
              <a:solidFill>
                <a:schemeClr val="dk1"/>
              </a:solidFill>
              <a:latin typeface="Inter Tight"/>
              <a:ea typeface="Inter Tight"/>
              <a:cs typeface="Inter Tight"/>
              <a:sym typeface="Inter Tight"/>
            </a:endParaRPr>
          </a:p>
        </p:txBody>
      </p:sp>
      <p:cxnSp>
        <p:nvCxnSpPr>
          <p:cNvPr id="1301" name="Google Shape;1301;p169"/>
          <p:cNvCxnSpPr>
            <a:stCxn id="1299" idx="0"/>
            <a:endCxn id="1282" idx="4"/>
          </p:cNvCxnSpPr>
          <p:nvPr/>
        </p:nvCxnSpPr>
        <p:spPr>
          <a:xfrm rot="10800000">
            <a:off x="1704875" y="2412017"/>
            <a:ext cx="0" cy="514500"/>
          </a:xfrm>
          <a:prstGeom prst="straightConnector1">
            <a:avLst/>
          </a:prstGeom>
          <a:noFill/>
          <a:ln cap="flat" cmpd="sng" w="9525">
            <a:solidFill>
              <a:srgbClr val="999999"/>
            </a:solidFill>
            <a:prstDash val="dot"/>
            <a:round/>
            <a:headEnd len="med" w="med" type="none"/>
            <a:tailEnd len="med" w="med" type="none"/>
          </a:ln>
        </p:spPr>
      </p:cxnSp>
      <p:cxnSp>
        <p:nvCxnSpPr>
          <p:cNvPr id="1302" name="Google Shape;1302;p169"/>
          <p:cNvCxnSpPr>
            <a:stCxn id="1298" idx="0"/>
            <a:endCxn id="1280" idx="4"/>
          </p:cNvCxnSpPr>
          <p:nvPr/>
        </p:nvCxnSpPr>
        <p:spPr>
          <a:xfrm rot="10800000">
            <a:off x="1194000" y="2412116"/>
            <a:ext cx="0" cy="184500"/>
          </a:xfrm>
          <a:prstGeom prst="straightConnector1">
            <a:avLst/>
          </a:prstGeom>
          <a:noFill/>
          <a:ln cap="flat" cmpd="sng" w="9525">
            <a:solidFill>
              <a:srgbClr val="999999"/>
            </a:solidFill>
            <a:prstDash val="dot"/>
            <a:round/>
            <a:headEnd len="med" w="med" type="none"/>
            <a:tailEnd len="med" w="med" type="none"/>
          </a:ln>
        </p:spPr>
      </p:cxnSp>
      <p:sp>
        <p:nvSpPr>
          <p:cNvPr id="1303" name="Google Shape;1303;p169"/>
          <p:cNvSpPr/>
          <p:nvPr/>
        </p:nvSpPr>
        <p:spPr>
          <a:xfrm>
            <a:off x="2213751" y="2596315"/>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1 day</a:t>
            </a:r>
            <a:endParaRPr sz="800">
              <a:solidFill>
                <a:schemeClr val="dk1"/>
              </a:solidFill>
              <a:latin typeface="Inter Tight"/>
              <a:ea typeface="Inter Tight"/>
              <a:cs typeface="Inter Tight"/>
              <a:sym typeface="Inter Tight"/>
            </a:endParaRPr>
          </a:p>
        </p:txBody>
      </p:sp>
      <p:sp>
        <p:nvSpPr>
          <p:cNvPr id="1304" name="Google Shape;1304;p169"/>
          <p:cNvSpPr/>
          <p:nvPr/>
        </p:nvSpPr>
        <p:spPr>
          <a:xfrm>
            <a:off x="2213751" y="2769115"/>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2 days</a:t>
            </a:r>
            <a:endParaRPr sz="800">
              <a:solidFill>
                <a:schemeClr val="dk1"/>
              </a:solidFill>
              <a:latin typeface="Inter Tight"/>
              <a:ea typeface="Inter Tight"/>
              <a:cs typeface="Inter Tight"/>
              <a:sym typeface="Inter Tight"/>
            </a:endParaRPr>
          </a:p>
        </p:txBody>
      </p:sp>
      <p:sp>
        <p:nvSpPr>
          <p:cNvPr id="1305" name="Google Shape;1305;p169"/>
          <p:cNvSpPr/>
          <p:nvPr/>
        </p:nvSpPr>
        <p:spPr>
          <a:xfrm>
            <a:off x="2213751" y="2941916"/>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7 days</a:t>
            </a:r>
            <a:endParaRPr sz="800">
              <a:solidFill>
                <a:schemeClr val="dk1"/>
              </a:solidFill>
              <a:latin typeface="Inter Tight"/>
              <a:ea typeface="Inter Tight"/>
              <a:cs typeface="Inter Tight"/>
              <a:sym typeface="Inter Tight"/>
            </a:endParaRPr>
          </a:p>
        </p:txBody>
      </p:sp>
      <p:sp>
        <p:nvSpPr>
          <p:cNvPr id="1306" name="Google Shape;1306;p169"/>
          <p:cNvSpPr/>
          <p:nvPr/>
        </p:nvSpPr>
        <p:spPr>
          <a:xfrm>
            <a:off x="2213751" y="3114717"/>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60 days</a:t>
            </a:r>
            <a:endParaRPr sz="800">
              <a:solidFill>
                <a:schemeClr val="dk1"/>
              </a:solidFill>
              <a:latin typeface="Inter Tight"/>
              <a:ea typeface="Inter Tight"/>
              <a:cs typeface="Inter Tight"/>
              <a:sym typeface="Inter Tight"/>
            </a:endParaRPr>
          </a:p>
        </p:txBody>
      </p:sp>
      <p:sp>
        <p:nvSpPr>
          <p:cNvPr id="1307" name="Google Shape;1307;p169"/>
          <p:cNvSpPr txBox="1"/>
          <p:nvPr/>
        </p:nvSpPr>
        <p:spPr>
          <a:xfrm>
            <a:off x="2213725" y="2466627"/>
            <a:ext cx="7167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700">
                <a:solidFill>
                  <a:schemeClr val="dk1"/>
                </a:solidFill>
                <a:latin typeface="Inter Tight Medium"/>
                <a:ea typeface="Inter Tight Medium"/>
                <a:cs typeface="Inter Tight Medium"/>
                <a:sym typeface="Inter Tight Medium"/>
              </a:rPr>
              <a:t>Follow-ups</a:t>
            </a:r>
            <a:endParaRPr sz="700">
              <a:latin typeface="Inter Tight Medium"/>
              <a:ea typeface="Inter Tight Medium"/>
              <a:cs typeface="Inter Tight Medium"/>
              <a:sym typeface="Inter Tight Medium"/>
            </a:endParaRPr>
          </a:p>
        </p:txBody>
      </p:sp>
      <p:sp>
        <p:nvSpPr>
          <p:cNvPr id="1308" name="Google Shape;1308;p169"/>
          <p:cNvSpPr/>
          <p:nvPr/>
        </p:nvSpPr>
        <p:spPr>
          <a:xfrm>
            <a:off x="2213751" y="3464380"/>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90 days</a:t>
            </a:r>
            <a:endParaRPr sz="800">
              <a:solidFill>
                <a:schemeClr val="dk1"/>
              </a:solidFill>
              <a:latin typeface="Inter Tight"/>
              <a:ea typeface="Inter Tight"/>
              <a:cs typeface="Inter Tight"/>
              <a:sym typeface="Inter Tight"/>
            </a:endParaRPr>
          </a:p>
        </p:txBody>
      </p:sp>
      <p:sp>
        <p:nvSpPr>
          <p:cNvPr id="1309" name="Google Shape;1309;p169"/>
          <p:cNvSpPr/>
          <p:nvPr/>
        </p:nvSpPr>
        <p:spPr>
          <a:xfrm>
            <a:off x="2213751" y="3633507"/>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60 days</a:t>
            </a:r>
            <a:endParaRPr sz="800">
              <a:solidFill>
                <a:schemeClr val="dk1"/>
              </a:solidFill>
              <a:latin typeface="Inter Tight"/>
              <a:ea typeface="Inter Tight"/>
              <a:cs typeface="Inter Tight"/>
              <a:sym typeface="Inter Tight"/>
            </a:endParaRPr>
          </a:p>
        </p:txBody>
      </p:sp>
      <p:sp>
        <p:nvSpPr>
          <p:cNvPr id="1310" name="Google Shape;1310;p169"/>
          <p:cNvSpPr txBox="1"/>
          <p:nvPr/>
        </p:nvSpPr>
        <p:spPr>
          <a:xfrm>
            <a:off x="2213748" y="3336364"/>
            <a:ext cx="7167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700">
                <a:solidFill>
                  <a:schemeClr val="dk1"/>
                </a:solidFill>
                <a:latin typeface="Inter Tight Medium"/>
                <a:ea typeface="Inter Tight Medium"/>
                <a:cs typeface="Inter Tight Medium"/>
                <a:sym typeface="Inter Tight Medium"/>
              </a:rPr>
              <a:t>Move-in Date</a:t>
            </a:r>
            <a:endParaRPr sz="700">
              <a:solidFill>
                <a:schemeClr val="dk1"/>
              </a:solidFill>
              <a:latin typeface="Inter Tight Medium"/>
              <a:ea typeface="Inter Tight Medium"/>
              <a:cs typeface="Inter Tight Medium"/>
              <a:sym typeface="Inter Tight Medium"/>
            </a:endParaRPr>
          </a:p>
        </p:txBody>
      </p:sp>
      <p:sp>
        <p:nvSpPr>
          <p:cNvPr id="1311" name="Google Shape;1311;p169"/>
          <p:cNvSpPr/>
          <p:nvPr/>
        </p:nvSpPr>
        <p:spPr>
          <a:xfrm>
            <a:off x="2213751" y="3806308"/>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30 days</a:t>
            </a:r>
            <a:endParaRPr sz="800">
              <a:solidFill>
                <a:schemeClr val="dk1"/>
              </a:solidFill>
              <a:latin typeface="Inter Tight"/>
              <a:ea typeface="Inter Tight"/>
              <a:cs typeface="Inter Tight"/>
              <a:sym typeface="Inter Tight"/>
            </a:endParaRPr>
          </a:p>
        </p:txBody>
      </p:sp>
      <p:sp>
        <p:nvSpPr>
          <p:cNvPr id="1312" name="Google Shape;1312;p169"/>
          <p:cNvSpPr/>
          <p:nvPr/>
        </p:nvSpPr>
        <p:spPr>
          <a:xfrm>
            <a:off x="2213751" y="4324732"/>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300 days</a:t>
            </a:r>
            <a:endParaRPr sz="800">
              <a:solidFill>
                <a:schemeClr val="dk1"/>
              </a:solidFill>
              <a:latin typeface="Inter Tight"/>
              <a:ea typeface="Inter Tight"/>
              <a:cs typeface="Inter Tight"/>
              <a:sym typeface="Inter Tight"/>
            </a:endParaRPr>
          </a:p>
        </p:txBody>
      </p:sp>
      <p:sp>
        <p:nvSpPr>
          <p:cNvPr id="1313" name="Google Shape;1313;p169"/>
          <p:cNvSpPr/>
          <p:nvPr/>
        </p:nvSpPr>
        <p:spPr>
          <a:xfrm>
            <a:off x="3034103" y="2596315"/>
            <a:ext cx="716700" cy="1530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Immediate</a:t>
            </a:r>
            <a:endParaRPr sz="800">
              <a:solidFill>
                <a:schemeClr val="dk1"/>
              </a:solidFill>
              <a:latin typeface="Inter Tight"/>
              <a:ea typeface="Inter Tight"/>
              <a:cs typeface="Inter Tight"/>
              <a:sym typeface="Inter Tight"/>
            </a:endParaRPr>
          </a:p>
        </p:txBody>
      </p:sp>
      <p:sp>
        <p:nvSpPr>
          <p:cNvPr id="1314" name="Google Shape;1314;p169"/>
          <p:cNvSpPr/>
          <p:nvPr/>
        </p:nvSpPr>
        <p:spPr>
          <a:xfrm>
            <a:off x="3034103" y="2768555"/>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2 days</a:t>
            </a:r>
            <a:endParaRPr sz="800">
              <a:solidFill>
                <a:schemeClr val="dk1"/>
              </a:solidFill>
              <a:latin typeface="Inter Tight"/>
              <a:ea typeface="Inter Tight"/>
              <a:cs typeface="Inter Tight"/>
              <a:sym typeface="Inter Tight"/>
            </a:endParaRPr>
          </a:p>
        </p:txBody>
      </p:sp>
      <p:sp>
        <p:nvSpPr>
          <p:cNvPr id="1315" name="Google Shape;1315;p169"/>
          <p:cNvSpPr/>
          <p:nvPr/>
        </p:nvSpPr>
        <p:spPr>
          <a:xfrm>
            <a:off x="3034103" y="2940794"/>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6 days</a:t>
            </a:r>
            <a:endParaRPr sz="800">
              <a:solidFill>
                <a:schemeClr val="dk1"/>
              </a:solidFill>
              <a:latin typeface="Inter Tight"/>
              <a:ea typeface="Inter Tight"/>
              <a:cs typeface="Inter Tight"/>
              <a:sym typeface="Inter Tight"/>
            </a:endParaRPr>
          </a:p>
        </p:txBody>
      </p:sp>
      <p:sp>
        <p:nvSpPr>
          <p:cNvPr id="1316" name="Google Shape;1316;p169"/>
          <p:cNvSpPr/>
          <p:nvPr/>
        </p:nvSpPr>
        <p:spPr>
          <a:xfrm>
            <a:off x="3034103" y="3113034"/>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12 days</a:t>
            </a:r>
            <a:endParaRPr sz="800">
              <a:solidFill>
                <a:schemeClr val="dk1"/>
              </a:solidFill>
              <a:latin typeface="Inter Tight"/>
              <a:ea typeface="Inter Tight"/>
              <a:cs typeface="Inter Tight"/>
              <a:sym typeface="Inter Tight"/>
            </a:endParaRPr>
          </a:p>
        </p:txBody>
      </p:sp>
      <p:sp>
        <p:nvSpPr>
          <p:cNvPr id="1317" name="Google Shape;1317;p169"/>
          <p:cNvSpPr txBox="1"/>
          <p:nvPr/>
        </p:nvSpPr>
        <p:spPr>
          <a:xfrm>
            <a:off x="3034103" y="2466627"/>
            <a:ext cx="7167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700">
                <a:solidFill>
                  <a:schemeClr val="dk1"/>
                </a:solidFill>
                <a:latin typeface="Inter Tight Medium"/>
                <a:ea typeface="Inter Tight Medium"/>
                <a:cs typeface="Inter Tight Medium"/>
                <a:sym typeface="Inter Tight Medium"/>
              </a:rPr>
              <a:t>Mark Completed</a:t>
            </a:r>
            <a:endParaRPr sz="700">
              <a:solidFill>
                <a:schemeClr val="dk1"/>
              </a:solidFill>
              <a:latin typeface="Inter Tight Medium"/>
              <a:ea typeface="Inter Tight Medium"/>
              <a:cs typeface="Inter Tight Medium"/>
              <a:sym typeface="Inter Tight Medium"/>
            </a:endParaRPr>
          </a:p>
        </p:txBody>
      </p:sp>
      <p:sp>
        <p:nvSpPr>
          <p:cNvPr id="1318" name="Google Shape;1318;p169"/>
          <p:cNvSpPr/>
          <p:nvPr/>
        </p:nvSpPr>
        <p:spPr>
          <a:xfrm>
            <a:off x="3034102" y="3463510"/>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90 days</a:t>
            </a:r>
            <a:endParaRPr sz="800">
              <a:solidFill>
                <a:schemeClr val="dk1"/>
              </a:solidFill>
              <a:latin typeface="Inter Tight"/>
              <a:ea typeface="Inter Tight"/>
              <a:cs typeface="Inter Tight"/>
              <a:sym typeface="Inter Tight"/>
            </a:endParaRPr>
          </a:p>
        </p:txBody>
      </p:sp>
      <p:sp>
        <p:nvSpPr>
          <p:cNvPr id="1319" name="Google Shape;1319;p169"/>
          <p:cNvSpPr/>
          <p:nvPr/>
        </p:nvSpPr>
        <p:spPr>
          <a:xfrm>
            <a:off x="3034102" y="3635750"/>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60 days</a:t>
            </a:r>
            <a:endParaRPr sz="800">
              <a:solidFill>
                <a:schemeClr val="dk1"/>
              </a:solidFill>
              <a:latin typeface="Inter Tight"/>
              <a:ea typeface="Inter Tight"/>
              <a:cs typeface="Inter Tight"/>
              <a:sym typeface="Inter Tight"/>
            </a:endParaRPr>
          </a:p>
        </p:txBody>
      </p:sp>
      <p:sp>
        <p:nvSpPr>
          <p:cNvPr id="1320" name="Google Shape;1320;p169"/>
          <p:cNvSpPr txBox="1"/>
          <p:nvPr/>
        </p:nvSpPr>
        <p:spPr>
          <a:xfrm>
            <a:off x="3034100" y="3335333"/>
            <a:ext cx="6636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700">
                <a:solidFill>
                  <a:schemeClr val="dk1"/>
                </a:solidFill>
                <a:latin typeface="Inter Tight Medium"/>
                <a:ea typeface="Inter Tight Medium"/>
                <a:cs typeface="Inter Tight Medium"/>
                <a:sym typeface="Inter Tight Medium"/>
              </a:rPr>
              <a:t>Move-in Date</a:t>
            </a:r>
            <a:endParaRPr sz="700">
              <a:solidFill>
                <a:schemeClr val="dk1"/>
              </a:solidFill>
              <a:latin typeface="Inter Tight Medium"/>
              <a:ea typeface="Inter Tight Medium"/>
              <a:cs typeface="Inter Tight Medium"/>
              <a:sym typeface="Inter Tight Medium"/>
            </a:endParaRPr>
          </a:p>
        </p:txBody>
      </p:sp>
      <p:sp>
        <p:nvSpPr>
          <p:cNvPr id="1321" name="Google Shape;1321;p169"/>
          <p:cNvSpPr/>
          <p:nvPr/>
        </p:nvSpPr>
        <p:spPr>
          <a:xfrm>
            <a:off x="3034102" y="3807990"/>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30 days</a:t>
            </a:r>
            <a:endParaRPr sz="800">
              <a:solidFill>
                <a:schemeClr val="dk1"/>
              </a:solidFill>
              <a:latin typeface="Inter Tight"/>
              <a:ea typeface="Inter Tight"/>
              <a:cs typeface="Inter Tight"/>
              <a:sym typeface="Inter Tight"/>
            </a:endParaRPr>
          </a:p>
        </p:txBody>
      </p:sp>
      <p:sp>
        <p:nvSpPr>
          <p:cNvPr id="1322" name="Google Shape;1322;p169"/>
          <p:cNvSpPr/>
          <p:nvPr/>
        </p:nvSpPr>
        <p:spPr>
          <a:xfrm>
            <a:off x="3034102" y="4324731"/>
            <a:ext cx="7167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300 days</a:t>
            </a:r>
            <a:endParaRPr sz="800">
              <a:solidFill>
                <a:schemeClr val="dk1"/>
              </a:solidFill>
              <a:latin typeface="Inter Tight"/>
              <a:ea typeface="Inter Tight"/>
              <a:cs typeface="Inter Tight"/>
              <a:sym typeface="Inter Tight"/>
            </a:endParaRPr>
          </a:p>
        </p:txBody>
      </p:sp>
      <p:sp>
        <p:nvSpPr>
          <p:cNvPr id="1323" name="Google Shape;1323;p169"/>
          <p:cNvSpPr/>
          <p:nvPr/>
        </p:nvSpPr>
        <p:spPr>
          <a:xfrm>
            <a:off x="3958541" y="2596315"/>
            <a:ext cx="716700" cy="1530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Immediate</a:t>
            </a:r>
            <a:endParaRPr sz="800">
              <a:solidFill>
                <a:schemeClr val="dk1"/>
              </a:solidFill>
              <a:latin typeface="Inter Tight"/>
              <a:ea typeface="Inter Tight"/>
              <a:cs typeface="Inter Tight"/>
              <a:sym typeface="Inter Tight"/>
            </a:endParaRPr>
          </a:p>
        </p:txBody>
      </p:sp>
      <p:sp>
        <p:nvSpPr>
          <p:cNvPr id="1324" name="Google Shape;1324;p169"/>
          <p:cNvSpPr/>
          <p:nvPr/>
        </p:nvSpPr>
        <p:spPr>
          <a:xfrm>
            <a:off x="3958541" y="2767791"/>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2 days</a:t>
            </a:r>
            <a:endParaRPr sz="800">
              <a:solidFill>
                <a:schemeClr val="dk1"/>
              </a:solidFill>
              <a:latin typeface="Inter Tight"/>
              <a:ea typeface="Inter Tight"/>
              <a:cs typeface="Inter Tight"/>
              <a:sym typeface="Inter Tight"/>
            </a:endParaRPr>
          </a:p>
        </p:txBody>
      </p:sp>
      <p:sp>
        <p:nvSpPr>
          <p:cNvPr id="1325" name="Google Shape;1325;p169"/>
          <p:cNvSpPr txBox="1"/>
          <p:nvPr/>
        </p:nvSpPr>
        <p:spPr>
          <a:xfrm>
            <a:off x="3958551" y="2449249"/>
            <a:ext cx="7815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700">
                <a:solidFill>
                  <a:schemeClr val="dk1"/>
                </a:solidFill>
                <a:latin typeface="Inter Tight Medium"/>
                <a:ea typeface="Inter Tight Medium"/>
                <a:cs typeface="Inter Tight Medium"/>
                <a:sym typeface="Inter Tight Medium"/>
              </a:rPr>
              <a:t>No Show or Future</a:t>
            </a:r>
            <a:endParaRPr sz="700">
              <a:solidFill>
                <a:schemeClr val="dk1"/>
              </a:solidFill>
              <a:latin typeface="Inter Tight Medium"/>
              <a:ea typeface="Inter Tight Medium"/>
              <a:cs typeface="Inter Tight Medium"/>
              <a:sym typeface="Inter Tight Medium"/>
            </a:endParaRPr>
          </a:p>
        </p:txBody>
      </p:sp>
      <p:sp>
        <p:nvSpPr>
          <p:cNvPr id="1326" name="Google Shape;1326;p169"/>
          <p:cNvSpPr/>
          <p:nvPr/>
        </p:nvSpPr>
        <p:spPr>
          <a:xfrm>
            <a:off x="4882966" y="2596320"/>
            <a:ext cx="781500" cy="276300"/>
          </a:xfrm>
          <a:prstGeom prst="roundRect">
            <a:avLst>
              <a:gd fmla="val 5069"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Inter Tight SemiBold"/>
                <a:ea typeface="Inter Tight SemiBold"/>
                <a:cs typeface="Inter Tight SemiBold"/>
                <a:sym typeface="Inter Tight SemiBold"/>
              </a:rPr>
              <a:t>Started</a:t>
            </a:r>
            <a:endParaRPr sz="800">
              <a:solidFill>
                <a:schemeClr val="dk1"/>
              </a:solidFill>
              <a:latin typeface="Inter Tight SemiBold"/>
              <a:ea typeface="Inter Tight SemiBold"/>
              <a:cs typeface="Inter Tight SemiBold"/>
              <a:sym typeface="Inter Tight SemiBold"/>
            </a:endParaRPr>
          </a:p>
          <a:p>
            <a:pPr indent="0" lvl="0" marL="0" rtl="0" algn="ctr">
              <a:spcBef>
                <a:spcPts val="0"/>
              </a:spcBef>
              <a:spcAft>
                <a:spcPts val="0"/>
              </a:spcAft>
              <a:buNone/>
            </a:pPr>
            <a:r>
              <a:rPr lang="en" sz="800">
                <a:solidFill>
                  <a:schemeClr val="dk1"/>
                </a:solidFill>
                <a:latin typeface="Inter Tight"/>
                <a:ea typeface="Inter Tight"/>
                <a:cs typeface="Inter Tight"/>
                <a:sym typeface="Inter Tight"/>
              </a:rPr>
              <a:t>Immediate</a:t>
            </a:r>
            <a:endParaRPr sz="800">
              <a:solidFill>
                <a:schemeClr val="dk1"/>
              </a:solidFill>
              <a:latin typeface="Inter Tight"/>
              <a:ea typeface="Inter Tight"/>
              <a:cs typeface="Inter Tight"/>
              <a:sym typeface="Inter Tight"/>
            </a:endParaRPr>
          </a:p>
        </p:txBody>
      </p:sp>
      <p:sp>
        <p:nvSpPr>
          <p:cNvPr id="1327" name="Google Shape;1327;p169"/>
          <p:cNvSpPr/>
          <p:nvPr/>
        </p:nvSpPr>
        <p:spPr>
          <a:xfrm>
            <a:off x="5699450" y="2596315"/>
            <a:ext cx="7041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2 day</a:t>
            </a:r>
            <a:endParaRPr sz="800">
              <a:solidFill>
                <a:schemeClr val="dk1"/>
              </a:solidFill>
              <a:latin typeface="Inter Tight"/>
              <a:ea typeface="Inter Tight"/>
              <a:cs typeface="Inter Tight"/>
              <a:sym typeface="Inter Tight"/>
            </a:endParaRPr>
          </a:p>
        </p:txBody>
      </p:sp>
      <p:sp>
        <p:nvSpPr>
          <p:cNvPr id="1328" name="Google Shape;1328;p169"/>
          <p:cNvSpPr/>
          <p:nvPr/>
        </p:nvSpPr>
        <p:spPr>
          <a:xfrm>
            <a:off x="5699450" y="2769176"/>
            <a:ext cx="7041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5 days</a:t>
            </a:r>
            <a:endParaRPr sz="800">
              <a:solidFill>
                <a:schemeClr val="dk1"/>
              </a:solidFill>
              <a:latin typeface="Inter Tight"/>
              <a:ea typeface="Inter Tight"/>
              <a:cs typeface="Inter Tight"/>
              <a:sym typeface="Inter Tight"/>
            </a:endParaRPr>
          </a:p>
        </p:txBody>
      </p:sp>
      <p:sp>
        <p:nvSpPr>
          <p:cNvPr id="1329" name="Google Shape;1329;p169"/>
          <p:cNvSpPr/>
          <p:nvPr/>
        </p:nvSpPr>
        <p:spPr>
          <a:xfrm>
            <a:off x="5699450" y="2942036"/>
            <a:ext cx="7041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12 days</a:t>
            </a:r>
            <a:endParaRPr sz="800">
              <a:solidFill>
                <a:schemeClr val="dk1"/>
              </a:solidFill>
              <a:latin typeface="Inter Tight"/>
              <a:ea typeface="Inter Tight"/>
              <a:cs typeface="Inter Tight"/>
              <a:sym typeface="Inter Tight"/>
            </a:endParaRPr>
          </a:p>
        </p:txBody>
      </p:sp>
      <p:sp>
        <p:nvSpPr>
          <p:cNvPr id="1330" name="Google Shape;1330;p169"/>
          <p:cNvSpPr/>
          <p:nvPr/>
        </p:nvSpPr>
        <p:spPr>
          <a:xfrm>
            <a:off x="5699450" y="3114897"/>
            <a:ext cx="7041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20 days</a:t>
            </a:r>
            <a:endParaRPr sz="800">
              <a:solidFill>
                <a:schemeClr val="dk1"/>
              </a:solidFill>
              <a:latin typeface="Inter Tight"/>
              <a:ea typeface="Inter Tight"/>
              <a:cs typeface="Inter Tight"/>
              <a:sym typeface="Inter Tight"/>
            </a:endParaRPr>
          </a:p>
        </p:txBody>
      </p:sp>
      <p:sp>
        <p:nvSpPr>
          <p:cNvPr id="1331" name="Google Shape;1331;p169"/>
          <p:cNvSpPr txBox="1"/>
          <p:nvPr/>
        </p:nvSpPr>
        <p:spPr>
          <a:xfrm>
            <a:off x="5699441" y="2449254"/>
            <a:ext cx="7041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700">
                <a:solidFill>
                  <a:schemeClr val="dk1"/>
                </a:solidFill>
                <a:latin typeface="Inter Tight Medium"/>
                <a:ea typeface="Inter Tight Medium"/>
                <a:cs typeface="Inter Tight Medium"/>
                <a:sym typeface="Inter Tight Medium"/>
              </a:rPr>
              <a:t>Follow-ups</a:t>
            </a:r>
            <a:endParaRPr sz="700">
              <a:latin typeface="Inter Tight Medium"/>
              <a:ea typeface="Inter Tight Medium"/>
              <a:cs typeface="Inter Tight Medium"/>
              <a:sym typeface="Inter Tight Medium"/>
            </a:endParaRPr>
          </a:p>
        </p:txBody>
      </p:sp>
      <p:sp>
        <p:nvSpPr>
          <p:cNvPr id="1332" name="Google Shape;1332;p169"/>
          <p:cNvSpPr/>
          <p:nvPr/>
        </p:nvSpPr>
        <p:spPr>
          <a:xfrm>
            <a:off x="5699450" y="3287751"/>
            <a:ext cx="7041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30 days</a:t>
            </a:r>
            <a:endParaRPr sz="800">
              <a:solidFill>
                <a:schemeClr val="dk1"/>
              </a:solidFill>
              <a:latin typeface="Inter Tight"/>
              <a:ea typeface="Inter Tight"/>
              <a:cs typeface="Inter Tight"/>
              <a:sym typeface="Inter Tight"/>
            </a:endParaRPr>
          </a:p>
        </p:txBody>
      </p:sp>
      <p:sp>
        <p:nvSpPr>
          <p:cNvPr id="1333" name="Google Shape;1333;p169"/>
          <p:cNvSpPr/>
          <p:nvPr/>
        </p:nvSpPr>
        <p:spPr>
          <a:xfrm>
            <a:off x="6465449" y="2596320"/>
            <a:ext cx="781500" cy="2763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Inter Tight SemiBold"/>
                <a:ea typeface="Inter Tight SemiBold"/>
                <a:cs typeface="Inter Tight SemiBold"/>
                <a:sym typeface="Inter Tight SemiBold"/>
              </a:rPr>
              <a:t>Complete</a:t>
            </a:r>
            <a:endParaRPr sz="800">
              <a:solidFill>
                <a:schemeClr val="dk1"/>
              </a:solidFill>
              <a:latin typeface="Inter Tight SemiBold"/>
              <a:ea typeface="Inter Tight SemiBold"/>
              <a:cs typeface="Inter Tight SemiBold"/>
              <a:sym typeface="Inter Tight SemiBold"/>
            </a:endParaRPr>
          </a:p>
          <a:p>
            <a:pPr indent="0" lvl="0" marL="0" rtl="0" algn="ctr">
              <a:spcBef>
                <a:spcPts val="0"/>
              </a:spcBef>
              <a:spcAft>
                <a:spcPts val="0"/>
              </a:spcAft>
              <a:buNone/>
            </a:pPr>
            <a:r>
              <a:rPr lang="en" sz="800">
                <a:solidFill>
                  <a:schemeClr val="dk1"/>
                </a:solidFill>
                <a:latin typeface="Inter Tight"/>
                <a:ea typeface="Inter Tight"/>
                <a:cs typeface="Inter Tight"/>
                <a:sym typeface="Inter Tight"/>
              </a:rPr>
              <a:t>Immediate</a:t>
            </a:r>
            <a:endParaRPr sz="800">
              <a:solidFill>
                <a:schemeClr val="dk1"/>
              </a:solidFill>
              <a:latin typeface="Inter Tight"/>
              <a:ea typeface="Inter Tight"/>
              <a:cs typeface="Inter Tight"/>
              <a:sym typeface="Inter Tight"/>
            </a:endParaRPr>
          </a:p>
        </p:txBody>
      </p:sp>
      <p:sp>
        <p:nvSpPr>
          <p:cNvPr id="1334" name="Google Shape;1334;p169"/>
          <p:cNvSpPr/>
          <p:nvPr/>
        </p:nvSpPr>
        <p:spPr>
          <a:xfrm>
            <a:off x="7209925" y="2926517"/>
            <a:ext cx="781500" cy="2763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Inter Tight SemiBold"/>
                <a:ea typeface="Inter Tight SemiBold"/>
                <a:cs typeface="Inter Tight SemiBold"/>
                <a:sym typeface="Inter Tight SemiBold"/>
              </a:rPr>
              <a:t>Approved</a:t>
            </a:r>
            <a:endParaRPr sz="800">
              <a:solidFill>
                <a:schemeClr val="dk1"/>
              </a:solidFill>
              <a:latin typeface="Inter Tight SemiBold"/>
              <a:ea typeface="Inter Tight SemiBold"/>
              <a:cs typeface="Inter Tight SemiBold"/>
              <a:sym typeface="Inter Tight SemiBold"/>
            </a:endParaRPr>
          </a:p>
          <a:p>
            <a:pPr indent="0" lvl="0" marL="0" rtl="0" algn="ctr">
              <a:spcBef>
                <a:spcPts val="0"/>
              </a:spcBef>
              <a:spcAft>
                <a:spcPts val="0"/>
              </a:spcAft>
              <a:buNone/>
            </a:pPr>
            <a:r>
              <a:rPr lang="en" sz="800">
                <a:solidFill>
                  <a:schemeClr val="dk1"/>
                </a:solidFill>
                <a:latin typeface="Inter Tight"/>
                <a:ea typeface="Inter Tight"/>
                <a:cs typeface="Inter Tight"/>
                <a:sym typeface="Inter Tight"/>
              </a:rPr>
              <a:t>Immediate</a:t>
            </a:r>
            <a:endParaRPr sz="800">
              <a:solidFill>
                <a:schemeClr val="dk1"/>
              </a:solidFill>
              <a:latin typeface="Inter Tight"/>
              <a:ea typeface="Inter Tight"/>
              <a:cs typeface="Inter Tight"/>
              <a:sym typeface="Inter Tight"/>
            </a:endParaRPr>
          </a:p>
        </p:txBody>
      </p:sp>
      <p:cxnSp>
        <p:nvCxnSpPr>
          <p:cNvPr id="1335" name="Google Shape;1335;p169"/>
          <p:cNvCxnSpPr>
            <a:stCxn id="1333" idx="0"/>
            <a:endCxn id="1288" idx="4"/>
          </p:cNvCxnSpPr>
          <p:nvPr/>
        </p:nvCxnSpPr>
        <p:spPr>
          <a:xfrm rot="10800000">
            <a:off x="6856199" y="2412120"/>
            <a:ext cx="0" cy="184200"/>
          </a:xfrm>
          <a:prstGeom prst="straightConnector1">
            <a:avLst/>
          </a:prstGeom>
          <a:noFill/>
          <a:ln cap="flat" cmpd="sng" w="9525">
            <a:solidFill>
              <a:srgbClr val="999999"/>
            </a:solidFill>
            <a:prstDash val="dot"/>
            <a:round/>
            <a:headEnd len="med" w="med" type="none"/>
            <a:tailEnd len="med" w="med" type="none"/>
          </a:ln>
        </p:spPr>
      </p:cxnSp>
      <p:cxnSp>
        <p:nvCxnSpPr>
          <p:cNvPr id="1336" name="Google Shape;1336;p169"/>
          <p:cNvCxnSpPr>
            <a:stCxn id="1334" idx="0"/>
            <a:endCxn id="1290" idx="4"/>
          </p:cNvCxnSpPr>
          <p:nvPr/>
        </p:nvCxnSpPr>
        <p:spPr>
          <a:xfrm rot="10800000">
            <a:off x="7600675" y="2412017"/>
            <a:ext cx="0" cy="514500"/>
          </a:xfrm>
          <a:prstGeom prst="straightConnector1">
            <a:avLst/>
          </a:prstGeom>
          <a:noFill/>
          <a:ln cap="flat" cmpd="sng" w="9525">
            <a:solidFill>
              <a:srgbClr val="999999"/>
            </a:solidFill>
            <a:prstDash val="dot"/>
            <a:round/>
            <a:headEnd len="med" w="med" type="none"/>
            <a:tailEnd len="med" w="med" type="none"/>
          </a:ln>
        </p:spPr>
      </p:cxnSp>
      <p:cxnSp>
        <p:nvCxnSpPr>
          <p:cNvPr id="1337" name="Google Shape;1337;p169"/>
          <p:cNvCxnSpPr>
            <a:stCxn id="1326" idx="0"/>
            <a:endCxn id="1286" idx="4"/>
          </p:cNvCxnSpPr>
          <p:nvPr/>
        </p:nvCxnSpPr>
        <p:spPr>
          <a:xfrm rot="10800000">
            <a:off x="5273716" y="2412120"/>
            <a:ext cx="0" cy="184200"/>
          </a:xfrm>
          <a:prstGeom prst="straightConnector1">
            <a:avLst/>
          </a:prstGeom>
          <a:noFill/>
          <a:ln cap="flat" cmpd="sng" w="9525">
            <a:solidFill>
              <a:srgbClr val="999999"/>
            </a:solidFill>
            <a:prstDash val="dot"/>
            <a:round/>
            <a:headEnd len="med" w="med" type="none"/>
            <a:tailEnd len="med" w="med" type="none"/>
          </a:ln>
        </p:spPr>
      </p:cxnSp>
      <p:sp>
        <p:nvSpPr>
          <p:cNvPr id="1338" name="Google Shape;1338;p169"/>
          <p:cNvSpPr/>
          <p:nvPr/>
        </p:nvSpPr>
        <p:spPr>
          <a:xfrm>
            <a:off x="2213751" y="4151921"/>
            <a:ext cx="716700" cy="1530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Move-in</a:t>
            </a:r>
            <a:endParaRPr sz="800">
              <a:solidFill>
                <a:schemeClr val="dk1"/>
              </a:solidFill>
              <a:latin typeface="Inter Tight"/>
              <a:ea typeface="Inter Tight"/>
              <a:cs typeface="Inter Tight"/>
              <a:sym typeface="Inter Tight"/>
            </a:endParaRPr>
          </a:p>
        </p:txBody>
      </p:sp>
      <p:sp>
        <p:nvSpPr>
          <p:cNvPr id="1339" name="Google Shape;1339;p169"/>
          <p:cNvSpPr/>
          <p:nvPr/>
        </p:nvSpPr>
        <p:spPr>
          <a:xfrm>
            <a:off x="3034102" y="4152481"/>
            <a:ext cx="716700" cy="1530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0"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Move-in</a:t>
            </a:r>
            <a:endParaRPr sz="800">
              <a:solidFill>
                <a:schemeClr val="dk1"/>
              </a:solidFill>
              <a:latin typeface="Inter Tight"/>
              <a:ea typeface="Inter Tight"/>
              <a:cs typeface="Inter Tight"/>
              <a:sym typeface="Inter Tight"/>
            </a:endParaRPr>
          </a:p>
        </p:txBody>
      </p:sp>
      <p:sp>
        <p:nvSpPr>
          <p:cNvPr id="1340" name="Google Shape;1340;p169"/>
          <p:cNvSpPr/>
          <p:nvPr/>
        </p:nvSpPr>
        <p:spPr>
          <a:xfrm>
            <a:off x="2213751" y="3979111"/>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14 days</a:t>
            </a:r>
            <a:endParaRPr sz="800">
              <a:solidFill>
                <a:schemeClr val="dk1"/>
              </a:solidFill>
              <a:latin typeface="Inter Tight"/>
              <a:ea typeface="Inter Tight"/>
              <a:cs typeface="Inter Tight"/>
              <a:sym typeface="Inter Tight"/>
            </a:endParaRPr>
          </a:p>
        </p:txBody>
      </p:sp>
      <p:sp>
        <p:nvSpPr>
          <p:cNvPr id="1341" name="Google Shape;1341;p169"/>
          <p:cNvSpPr/>
          <p:nvPr/>
        </p:nvSpPr>
        <p:spPr>
          <a:xfrm>
            <a:off x="3034102" y="3980232"/>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14 days</a:t>
            </a:r>
            <a:endParaRPr sz="800">
              <a:solidFill>
                <a:schemeClr val="dk1"/>
              </a:solidFill>
              <a:latin typeface="Inter Tight"/>
              <a:ea typeface="Inter Tight"/>
              <a:cs typeface="Inter Tight"/>
              <a:sym typeface="Inter Tight"/>
            </a:endParaRPr>
          </a:p>
        </p:txBody>
      </p:sp>
      <p:sp>
        <p:nvSpPr>
          <p:cNvPr id="1342" name="Google Shape;1342;p169"/>
          <p:cNvSpPr/>
          <p:nvPr/>
        </p:nvSpPr>
        <p:spPr>
          <a:xfrm>
            <a:off x="3958541" y="2939269"/>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6 days</a:t>
            </a:r>
            <a:endParaRPr sz="800">
              <a:solidFill>
                <a:schemeClr val="dk1"/>
              </a:solidFill>
              <a:latin typeface="Inter Tight"/>
              <a:ea typeface="Inter Tight"/>
              <a:cs typeface="Inter Tight"/>
              <a:sym typeface="Inter Tight"/>
            </a:endParaRPr>
          </a:p>
        </p:txBody>
      </p:sp>
      <p:sp>
        <p:nvSpPr>
          <p:cNvPr id="1343" name="Google Shape;1343;p169"/>
          <p:cNvSpPr/>
          <p:nvPr/>
        </p:nvSpPr>
        <p:spPr>
          <a:xfrm>
            <a:off x="3958541" y="3110748"/>
            <a:ext cx="7167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Inter Tight"/>
                <a:ea typeface="Inter Tight"/>
                <a:cs typeface="Inter Tight"/>
                <a:sym typeface="Inter Tight"/>
              </a:rPr>
              <a:t>12 days</a:t>
            </a:r>
            <a:endParaRPr sz="800">
              <a:solidFill>
                <a:schemeClr val="dk1"/>
              </a:solidFill>
              <a:latin typeface="Inter Tight"/>
              <a:ea typeface="Inter Tight"/>
              <a:cs typeface="Inter Tight"/>
              <a:sym typeface="Inter Tight"/>
            </a:endParaRPr>
          </a:p>
        </p:txBody>
      </p:sp>
      <p:sp>
        <p:nvSpPr>
          <p:cNvPr id="1344" name="Google Shape;1344;p169"/>
          <p:cNvSpPr/>
          <p:nvPr/>
        </p:nvSpPr>
        <p:spPr>
          <a:xfrm>
            <a:off x="6879625" y="4038562"/>
            <a:ext cx="1255200" cy="153000"/>
          </a:xfrm>
          <a:prstGeom prst="roundRect">
            <a:avLst>
              <a:gd fmla="val 8024" name="adj"/>
            </a:avLst>
          </a:prstGeom>
          <a:noFill/>
          <a:ln>
            <a:noFill/>
          </a:ln>
          <a:effectLst>
            <a:outerShdw blurRad="214313" rotWithShape="0" algn="bl" dir="5400000" dist="95250">
              <a:srgbClr val="999999">
                <a:alpha val="1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800">
                <a:solidFill>
                  <a:schemeClr val="dk1"/>
                </a:solidFill>
                <a:latin typeface="Inter Tight SemiBold"/>
                <a:ea typeface="Inter Tight SemiBold"/>
                <a:cs typeface="Inter Tight SemiBold"/>
                <a:sym typeface="Inter Tight SemiBold"/>
              </a:rPr>
              <a:t>Follow-up is  prior to action </a:t>
            </a:r>
            <a:endParaRPr sz="800">
              <a:solidFill>
                <a:schemeClr val="dk1"/>
              </a:solidFill>
              <a:latin typeface="Inter Tight SemiBold"/>
              <a:ea typeface="Inter Tight SemiBold"/>
              <a:cs typeface="Inter Tight SemiBold"/>
              <a:sym typeface="Inter Tight SemiBold"/>
            </a:endParaRPr>
          </a:p>
        </p:txBody>
      </p:sp>
      <p:sp>
        <p:nvSpPr>
          <p:cNvPr id="1345" name="Google Shape;1345;p169"/>
          <p:cNvSpPr/>
          <p:nvPr/>
        </p:nvSpPr>
        <p:spPr>
          <a:xfrm>
            <a:off x="6879761" y="4217035"/>
            <a:ext cx="1255200" cy="153000"/>
          </a:xfrm>
          <a:prstGeom prst="roundRect">
            <a:avLst>
              <a:gd fmla="val 8024" name="adj"/>
            </a:avLst>
          </a:prstGeom>
          <a:noFill/>
          <a:ln>
            <a:noFill/>
          </a:ln>
          <a:effectLst>
            <a:outerShdw blurRad="214313" rotWithShape="0" algn="bl" dir="5400000" dist="95250">
              <a:srgbClr val="999999">
                <a:alpha val="1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800">
                <a:solidFill>
                  <a:schemeClr val="dk1"/>
                </a:solidFill>
                <a:latin typeface="Inter Tight SemiBold"/>
                <a:ea typeface="Inter Tight SemiBold"/>
                <a:cs typeface="Inter Tight SemiBold"/>
                <a:sym typeface="Inter Tight SemiBold"/>
              </a:rPr>
              <a:t>Follow-up is post action</a:t>
            </a:r>
            <a:endParaRPr sz="800">
              <a:solidFill>
                <a:schemeClr val="dk1"/>
              </a:solidFill>
              <a:latin typeface="Inter Tight SemiBold"/>
              <a:ea typeface="Inter Tight SemiBold"/>
              <a:cs typeface="Inter Tight SemiBold"/>
              <a:sym typeface="Inter Tight SemiBold"/>
            </a:endParaRPr>
          </a:p>
        </p:txBody>
      </p:sp>
      <p:sp>
        <p:nvSpPr>
          <p:cNvPr id="1346" name="Google Shape;1346;p169"/>
          <p:cNvSpPr/>
          <p:nvPr/>
        </p:nvSpPr>
        <p:spPr>
          <a:xfrm>
            <a:off x="6879625" y="3860088"/>
            <a:ext cx="1255200" cy="153000"/>
          </a:xfrm>
          <a:prstGeom prst="roundRect">
            <a:avLst>
              <a:gd fmla="val 8024" name="adj"/>
            </a:avLst>
          </a:prstGeom>
          <a:noFill/>
          <a:ln>
            <a:noFill/>
          </a:ln>
          <a:effectLst>
            <a:outerShdw blurRad="214313" rotWithShape="0" algn="bl" dir="5400000" dist="95250">
              <a:srgbClr val="999999">
                <a:alpha val="1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800">
                <a:solidFill>
                  <a:schemeClr val="dk1"/>
                </a:solidFill>
                <a:latin typeface="Inter Tight SemiBold"/>
                <a:ea typeface="Inter Tight SemiBold"/>
                <a:cs typeface="Inter Tight SemiBold"/>
                <a:sym typeface="Inter Tight SemiBold"/>
              </a:rPr>
              <a:t>Follow-up is immediate</a:t>
            </a:r>
            <a:endParaRPr sz="800">
              <a:solidFill>
                <a:schemeClr val="dk1"/>
              </a:solidFill>
              <a:latin typeface="Inter Tight SemiBold"/>
              <a:ea typeface="Inter Tight SemiBold"/>
              <a:cs typeface="Inter Tight SemiBold"/>
              <a:sym typeface="Inter Tight SemiBold"/>
            </a:endParaRPr>
          </a:p>
        </p:txBody>
      </p:sp>
      <p:sp>
        <p:nvSpPr>
          <p:cNvPr id="1347" name="Google Shape;1347;p169"/>
          <p:cNvSpPr/>
          <p:nvPr/>
        </p:nvSpPr>
        <p:spPr>
          <a:xfrm>
            <a:off x="6608400" y="4038562"/>
            <a:ext cx="195000" cy="153000"/>
          </a:xfrm>
          <a:prstGeom prst="roundRect">
            <a:avLst>
              <a:gd fmla="val 8024" name="adj"/>
            </a:avLst>
          </a:prstGeom>
          <a:solidFill>
            <a:srgbClr val="E8F2FF"/>
          </a:solidFill>
          <a:ln cap="flat" cmpd="sng" w="9525">
            <a:solidFill>
              <a:srgbClr val="A6C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800">
              <a:solidFill>
                <a:schemeClr val="dk1"/>
              </a:solidFill>
              <a:latin typeface="Inter Tight SemiBold"/>
              <a:ea typeface="Inter Tight SemiBold"/>
              <a:cs typeface="Inter Tight SemiBold"/>
              <a:sym typeface="Inter Tight SemiBold"/>
            </a:endParaRPr>
          </a:p>
        </p:txBody>
      </p:sp>
      <p:sp>
        <p:nvSpPr>
          <p:cNvPr id="1348" name="Google Shape;1348;p169"/>
          <p:cNvSpPr/>
          <p:nvPr/>
        </p:nvSpPr>
        <p:spPr>
          <a:xfrm>
            <a:off x="6608421" y="4217035"/>
            <a:ext cx="195000" cy="153000"/>
          </a:xfrm>
          <a:prstGeom prst="roundRect">
            <a:avLst>
              <a:gd fmla="val 8024" name="adj"/>
            </a:avLst>
          </a:prstGeom>
          <a:noFill/>
          <a:ln cap="flat" cmpd="sng" w="9525">
            <a:solidFill>
              <a:srgbClr val="D3D3D5"/>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800">
              <a:solidFill>
                <a:schemeClr val="dk1"/>
              </a:solidFill>
              <a:latin typeface="Inter Tight SemiBold"/>
              <a:ea typeface="Inter Tight SemiBold"/>
              <a:cs typeface="Inter Tight SemiBold"/>
              <a:sym typeface="Inter Tight SemiBold"/>
            </a:endParaRPr>
          </a:p>
        </p:txBody>
      </p:sp>
      <p:sp>
        <p:nvSpPr>
          <p:cNvPr id="1349" name="Google Shape;1349;p169"/>
          <p:cNvSpPr/>
          <p:nvPr/>
        </p:nvSpPr>
        <p:spPr>
          <a:xfrm>
            <a:off x="6608400" y="3860088"/>
            <a:ext cx="195000" cy="153000"/>
          </a:xfrm>
          <a:prstGeom prst="roundRect">
            <a:avLst>
              <a:gd fmla="val 8024" name="adj"/>
            </a:avLst>
          </a:prstGeom>
          <a:solidFill>
            <a:srgbClr val="E8E7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800">
              <a:solidFill>
                <a:schemeClr val="dk1"/>
              </a:solidFill>
              <a:latin typeface="Inter Tight SemiBold"/>
              <a:ea typeface="Inter Tight SemiBold"/>
              <a:cs typeface="Inter Tight SemiBold"/>
              <a:sym typeface="Inter Tight SemiBold"/>
            </a:endParaRPr>
          </a:p>
        </p:txBody>
      </p:sp>
      <p:sp>
        <p:nvSpPr>
          <p:cNvPr id="1350" name="Google Shape;1350;p169"/>
          <p:cNvSpPr txBox="1"/>
          <p:nvPr/>
        </p:nvSpPr>
        <p:spPr>
          <a:xfrm>
            <a:off x="571500" y="800100"/>
            <a:ext cx="68229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Customizable Follow-Up Cadence</a:t>
            </a:r>
            <a:endParaRPr sz="2400">
              <a:latin typeface="Inter Tight Medium"/>
              <a:ea typeface="Inter Tight Medium"/>
              <a:cs typeface="Inter Tight Medium"/>
              <a:sym typeface="Inter Tight Medium"/>
            </a:endParaRPr>
          </a:p>
        </p:txBody>
      </p:sp>
      <p:sp>
        <p:nvSpPr>
          <p:cNvPr id="1351" name="Google Shape;1351;p169"/>
          <p:cNvSpPr txBox="1"/>
          <p:nvPr/>
        </p:nvSpPr>
        <p:spPr>
          <a:xfrm>
            <a:off x="571500" y="1245600"/>
            <a:ext cx="77250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AI can replicate our existing follow-up schedule to ensure timely responses and follow-up with prospects to improve the lead-to-lease timeline for more efficient leasing.</a:t>
            </a:r>
            <a:endParaRPr sz="1200">
              <a:latin typeface="Inter Tight"/>
              <a:ea typeface="Inter Tight"/>
              <a:cs typeface="Inter Tight"/>
              <a:sym typeface="Inter Tight"/>
            </a:endParaRPr>
          </a:p>
        </p:txBody>
      </p:sp>
      <p:sp>
        <p:nvSpPr>
          <p:cNvPr id="1352" name="Google Shape;1352;p169"/>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LEASINGAI</a:t>
            </a:r>
            <a:endParaRPr sz="1000">
              <a:solidFill>
                <a:srgbClr val="7638FA"/>
              </a:solidFill>
              <a:latin typeface="Inter Tight Medium"/>
              <a:ea typeface="Inter Tight Medium"/>
              <a:cs typeface="Inter Tight Medium"/>
              <a:sym typeface="Inter Tigh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356" name="Shape 1356"/>
        <p:cNvGrpSpPr/>
        <p:nvPr/>
      </p:nvGrpSpPr>
      <p:grpSpPr>
        <a:xfrm>
          <a:off x="0" y="0"/>
          <a:ext cx="0" cy="0"/>
          <a:chOff x="0" y="0"/>
          <a:chExt cx="0" cy="0"/>
        </a:xfrm>
      </p:grpSpPr>
      <p:pic>
        <p:nvPicPr>
          <p:cNvPr id="1357" name="Google Shape;1357;p170"/>
          <p:cNvPicPr preferRelativeResize="0"/>
          <p:nvPr/>
        </p:nvPicPr>
        <p:blipFill>
          <a:blip r:embed="rId3">
            <a:alphaModFix/>
          </a:blip>
          <a:stretch>
            <a:fillRect/>
          </a:stretch>
        </p:blipFill>
        <p:spPr>
          <a:xfrm>
            <a:off x="-3690724" y="3081777"/>
            <a:ext cx="109750" cy="77691"/>
          </a:xfrm>
          <a:prstGeom prst="rect">
            <a:avLst/>
          </a:prstGeom>
          <a:noFill/>
          <a:ln>
            <a:noFill/>
          </a:ln>
        </p:spPr>
      </p:pic>
      <p:pic>
        <p:nvPicPr>
          <p:cNvPr id="1358" name="Google Shape;1358;p170"/>
          <p:cNvPicPr preferRelativeResize="0"/>
          <p:nvPr/>
        </p:nvPicPr>
        <p:blipFill>
          <a:blip r:embed="rId3">
            <a:alphaModFix/>
          </a:blip>
          <a:stretch>
            <a:fillRect/>
          </a:stretch>
        </p:blipFill>
        <p:spPr>
          <a:xfrm>
            <a:off x="-3690724" y="2593149"/>
            <a:ext cx="109750" cy="77691"/>
          </a:xfrm>
          <a:prstGeom prst="rect">
            <a:avLst/>
          </a:prstGeom>
          <a:noFill/>
          <a:ln>
            <a:noFill/>
          </a:ln>
        </p:spPr>
      </p:pic>
      <p:pic>
        <p:nvPicPr>
          <p:cNvPr id="1359" name="Google Shape;1359;p170"/>
          <p:cNvPicPr preferRelativeResize="0"/>
          <p:nvPr/>
        </p:nvPicPr>
        <p:blipFill>
          <a:blip r:embed="rId3">
            <a:alphaModFix/>
          </a:blip>
          <a:stretch>
            <a:fillRect/>
          </a:stretch>
        </p:blipFill>
        <p:spPr>
          <a:xfrm>
            <a:off x="-3690724" y="2109254"/>
            <a:ext cx="109750" cy="77691"/>
          </a:xfrm>
          <a:prstGeom prst="rect">
            <a:avLst/>
          </a:prstGeom>
          <a:noFill/>
          <a:ln>
            <a:noFill/>
          </a:ln>
        </p:spPr>
      </p:pic>
      <p:pic>
        <p:nvPicPr>
          <p:cNvPr id="1360" name="Google Shape;1360;p170"/>
          <p:cNvPicPr preferRelativeResize="0"/>
          <p:nvPr/>
        </p:nvPicPr>
        <p:blipFill>
          <a:blip r:embed="rId3">
            <a:alphaModFix/>
          </a:blip>
          <a:stretch>
            <a:fillRect/>
          </a:stretch>
        </p:blipFill>
        <p:spPr>
          <a:xfrm>
            <a:off x="-3690724" y="1625790"/>
            <a:ext cx="109750" cy="77691"/>
          </a:xfrm>
          <a:prstGeom prst="rect">
            <a:avLst/>
          </a:prstGeom>
          <a:noFill/>
          <a:ln>
            <a:noFill/>
          </a:ln>
        </p:spPr>
      </p:pic>
      <p:sp>
        <p:nvSpPr>
          <p:cNvPr id="1361" name="Google Shape;1361;p170"/>
          <p:cNvSpPr/>
          <p:nvPr/>
        </p:nvSpPr>
        <p:spPr>
          <a:xfrm rot="5400000">
            <a:off x="-3539262" y="4330568"/>
            <a:ext cx="119700" cy="103500"/>
          </a:xfrm>
          <a:prstGeom prst="triangle">
            <a:avLst>
              <a:gd fmla="val 54678"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pic>
        <p:nvPicPr>
          <p:cNvPr id="1362" name="Google Shape;1362;p170"/>
          <p:cNvPicPr preferRelativeResize="0"/>
          <p:nvPr/>
        </p:nvPicPr>
        <p:blipFill>
          <a:blip r:embed="rId3">
            <a:alphaModFix/>
          </a:blip>
          <a:stretch>
            <a:fillRect/>
          </a:stretch>
        </p:blipFill>
        <p:spPr>
          <a:xfrm>
            <a:off x="-3690724" y="3570402"/>
            <a:ext cx="109750" cy="77691"/>
          </a:xfrm>
          <a:prstGeom prst="rect">
            <a:avLst/>
          </a:prstGeom>
          <a:noFill/>
          <a:ln>
            <a:noFill/>
          </a:ln>
        </p:spPr>
      </p:pic>
      <p:pic>
        <p:nvPicPr>
          <p:cNvPr id="1363" name="Google Shape;1363;p170"/>
          <p:cNvPicPr preferRelativeResize="0"/>
          <p:nvPr/>
        </p:nvPicPr>
        <p:blipFill rotWithShape="1">
          <a:blip r:embed="rId4">
            <a:alphaModFix/>
          </a:blip>
          <a:srcRect b="0" l="0" r="0" t="0"/>
          <a:stretch/>
        </p:blipFill>
        <p:spPr>
          <a:xfrm>
            <a:off x="-3690725" y="1619727"/>
            <a:ext cx="109752" cy="79103"/>
          </a:xfrm>
          <a:prstGeom prst="rect">
            <a:avLst/>
          </a:prstGeom>
          <a:noFill/>
          <a:ln>
            <a:noFill/>
          </a:ln>
        </p:spPr>
      </p:pic>
      <p:pic>
        <p:nvPicPr>
          <p:cNvPr id="1364" name="Google Shape;1364;p170"/>
          <p:cNvPicPr preferRelativeResize="0"/>
          <p:nvPr/>
        </p:nvPicPr>
        <p:blipFill rotWithShape="1">
          <a:blip r:embed="rId4">
            <a:alphaModFix/>
          </a:blip>
          <a:srcRect b="0" l="0" r="0" t="0"/>
          <a:stretch/>
        </p:blipFill>
        <p:spPr>
          <a:xfrm>
            <a:off x="-3690725" y="2108765"/>
            <a:ext cx="109752" cy="79103"/>
          </a:xfrm>
          <a:prstGeom prst="rect">
            <a:avLst/>
          </a:prstGeom>
          <a:noFill/>
          <a:ln>
            <a:noFill/>
          </a:ln>
        </p:spPr>
      </p:pic>
      <p:pic>
        <p:nvPicPr>
          <p:cNvPr id="1365" name="Google Shape;1365;p170"/>
          <p:cNvPicPr preferRelativeResize="0"/>
          <p:nvPr/>
        </p:nvPicPr>
        <p:blipFill rotWithShape="1">
          <a:blip r:embed="rId4">
            <a:alphaModFix/>
          </a:blip>
          <a:srcRect b="0" l="0" r="0" t="0"/>
          <a:stretch/>
        </p:blipFill>
        <p:spPr>
          <a:xfrm>
            <a:off x="-3690725" y="2594815"/>
            <a:ext cx="109752" cy="79103"/>
          </a:xfrm>
          <a:prstGeom prst="rect">
            <a:avLst/>
          </a:prstGeom>
          <a:noFill/>
          <a:ln>
            <a:noFill/>
          </a:ln>
        </p:spPr>
      </p:pic>
      <p:pic>
        <p:nvPicPr>
          <p:cNvPr id="1366" name="Google Shape;1366;p170"/>
          <p:cNvPicPr preferRelativeResize="0"/>
          <p:nvPr/>
        </p:nvPicPr>
        <p:blipFill rotWithShape="1">
          <a:blip r:embed="rId4">
            <a:alphaModFix/>
          </a:blip>
          <a:srcRect b="0" l="0" r="0" t="0"/>
          <a:stretch/>
        </p:blipFill>
        <p:spPr>
          <a:xfrm>
            <a:off x="-3690725" y="3082615"/>
            <a:ext cx="109752" cy="79103"/>
          </a:xfrm>
          <a:prstGeom prst="rect">
            <a:avLst/>
          </a:prstGeom>
          <a:noFill/>
          <a:ln>
            <a:noFill/>
          </a:ln>
        </p:spPr>
      </p:pic>
      <p:pic>
        <p:nvPicPr>
          <p:cNvPr id="1367" name="Google Shape;1367;p170"/>
          <p:cNvPicPr preferRelativeResize="0"/>
          <p:nvPr/>
        </p:nvPicPr>
        <p:blipFill rotWithShape="1">
          <a:blip r:embed="rId4">
            <a:alphaModFix/>
          </a:blip>
          <a:srcRect b="0" l="0" r="0" t="0"/>
          <a:stretch/>
        </p:blipFill>
        <p:spPr>
          <a:xfrm>
            <a:off x="-3690725" y="3570427"/>
            <a:ext cx="109752" cy="79103"/>
          </a:xfrm>
          <a:prstGeom prst="rect">
            <a:avLst/>
          </a:prstGeom>
          <a:noFill/>
          <a:ln>
            <a:noFill/>
          </a:ln>
        </p:spPr>
      </p:pic>
      <p:sp>
        <p:nvSpPr>
          <p:cNvPr id="1368" name="Google Shape;1368;p170"/>
          <p:cNvSpPr txBox="1"/>
          <p:nvPr/>
        </p:nvSpPr>
        <p:spPr>
          <a:xfrm>
            <a:off x="798375" y="1586950"/>
            <a:ext cx="3515100" cy="237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1200">
                <a:latin typeface="Inter Tight"/>
                <a:ea typeface="Inter Tight"/>
                <a:cs typeface="Inter Tight"/>
                <a:sym typeface="Inter Tight"/>
              </a:rPr>
              <a:t>Schedules tours across all your properties based on calendar availability.</a:t>
            </a:r>
            <a:br>
              <a:rPr lang="en" sz="1200">
                <a:latin typeface="Inter Tight"/>
                <a:ea typeface="Inter Tight"/>
                <a:cs typeface="Inter Tight"/>
                <a:sym typeface="Inter Tight"/>
              </a:rPr>
            </a:br>
            <a:br>
              <a:rPr lang="en" sz="400">
                <a:latin typeface="Inter Tight"/>
                <a:ea typeface="Inter Tight"/>
                <a:cs typeface="Inter Tight"/>
                <a:sym typeface="Inter Tight"/>
              </a:rPr>
            </a:br>
            <a:r>
              <a:rPr lang="en" sz="1200">
                <a:latin typeface="Inter Tight"/>
                <a:ea typeface="Inter Tight"/>
                <a:cs typeface="Inter Tight"/>
                <a:sym typeface="Inter Tight"/>
              </a:rPr>
              <a:t>Answers questions about pricing, amenities, community policies, local transportation, and more.</a:t>
            </a:r>
            <a:br>
              <a:rPr lang="en" sz="1200">
                <a:latin typeface="Inter Tight"/>
                <a:ea typeface="Inter Tight"/>
                <a:cs typeface="Inter Tight"/>
                <a:sym typeface="Inter Tight"/>
              </a:rPr>
            </a:br>
            <a:br>
              <a:rPr lang="en" sz="400">
                <a:latin typeface="Inter Tight"/>
                <a:ea typeface="Inter Tight"/>
                <a:cs typeface="Inter Tight"/>
                <a:sym typeface="Inter Tight"/>
              </a:rPr>
            </a:br>
            <a:r>
              <a:rPr lang="en" sz="1200">
                <a:latin typeface="Inter Tight"/>
                <a:ea typeface="Inter Tight"/>
                <a:cs typeface="Inter Tight"/>
                <a:sym typeface="Inter Tight"/>
              </a:rPr>
              <a:t>Operates 24 hours a day, 7 days a week so you never miss a lead, even during your peak hours.</a:t>
            </a:r>
            <a:br>
              <a:rPr lang="en" sz="1200">
                <a:latin typeface="Inter Tight"/>
                <a:ea typeface="Inter Tight"/>
                <a:cs typeface="Inter Tight"/>
                <a:sym typeface="Inter Tight"/>
              </a:rPr>
            </a:br>
            <a:br>
              <a:rPr lang="en" sz="400">
                <a:latin typeface="Inter Tight"/>
                <a:ea typeface="Inter Tight"/>
                <a:cs typeface="Inter Tight"/>
                <a:sym typeface="Inter Tight"/>
              </a:rPr>
            </a:br>
            <a:r>
              <a:rPr lang="en" sz="1200">
                <a:latin typeface="Inter Tight"/>
                <a:ea typeface="Inter Tight"/>
                <a:cs typeface="Inter Tight"/>
                <a:sym typeface="Inter Tight"/>
              </a:rPr>
              <a:t>Proactively calls leads who have been unresponsive to scheduling a tour.</a:t>
            </a:r>
            <a:br>
              <a:rPr lang="en" sz="1200">
                <a:latin typeface="Inter Tight"/>
                <a:ea typeface="Inter Tight"/>
                <a:cs typeface="Inter Tight"/>
                <a:sym typeface="Inter Tight"/>
              </a:rPr>
            </a:br>
            <a:br>
              <a:rPr lang="en" sz="400">
                <a:latin typeface="Inter Tight"/>
                <a:ea typeface="Inter Tight"/>
                <a:cs typeface="Inter Tight"/>
                <a:sym typeface="Inter Tight"/>
              </a:rPr>
            </a:br>
            <a:r>
              <a:rPr lang="en" sz="1200">
                <a:latin typeface="Inter Tight"/>
                <a:ea typeface="Inter Tight"/>
                <a:cs typeface="Inter Tight"/>
                <a:sym typeface="Inter Tight"/>
              </a:rPr>
              <a:t>Currently speaks English, Spanish, German, Polish, Italian, French, Portuguese.</a:t>
            </a:r>
            <a:endParaRPr sz="1200">
              <a:latin typeface="Inter Tight"/>
              <a:ea typeface="Inter Tight"/>
              <a:cs typeface="Inter Tight"/>
              <a:sym typeface="Inter Tight"/>
            </a:endParaRPr>
          </a:p>
        </p:txBody>
      </p:sp>
      <p:pic>
        <p:nvPicPr>
          <p:cNvPr id="1369" name="Google Shape;1369;p170"/>
          <p:cNvPicPr preferRelativeResize="0"/>
          <p:nvPr/>
        </p:nvPicPr>
        <p:blipFill rotWithShape="1">
          <a:blip r:embed="rId4">
            <a:alphaModFix/>
          </a:blip>
          <a:srcRect b="0" l="0" r="0" t="0"/>
          <a:stretch/>
        </p:blipFill>
        <p:spPr>
          <a:xfrm>
            <a:off x="571500" y="1650888"/>
            <a:ext cx="109752" cy="79103"/>
          </a:xfrm>
          <a:prstGeom prst="rect">
            <a:avLst/>
          </a:prstGeom>
          <a:noFill/>
          <a:ln>
            <a:noFill/>
          </a:ln>
        </p:spPr>
      </p:pic>
      <p:pic>
        <p:nvPicPr>
          <p:cNvPr id="1370" name="Google Shape;1370;p170"/>
          <p:cNvPicPr preferRelativeResize="0"/>
          <p:nvPr/>
        </p:nvPicPr>
        <p:blipFill rotWithShape="1">
          <a:blip r:embed="rId4">
            <a:alphaModFix/>
          </a:blip>
          <a:srcRect b="0" l="0" r="0" t="0"/>
          <a:stretch/>
        </p:blipFill>
        <p:spPr>
          <a:xfrm>
            <a:off x="571500" y="2138897"/>
            <a:ext cx="109752" cy="79103"/>
          </a:xfrm>
          <a:prstGeom prst="rect">
            <a:avLst/>
          </a:prstGeom>
          <a:noFill/>
          <a:ln>
            <a:noFill/>
          </a:ln>
        </p:spPr>
      </p:pic>
      <p:pic>
        <p:nvPicPr>
          <p:cNvPr id="1371" name="Google Shape;1371;p170"/>
          <p:cNvPicPr preferRelativeResize="0"/>
          <p:nvPr/>
        </p:nvPicPr>
        <p:blipFill rotWithShape="1">
          <a:blip r:embed="rId4">
            <a:alphaModFix/>
          </a:blip>
          <a:srcRect b="0" l="0" r="0" t="0"/>
          <a:stretch/>
        </p:blipFill>
        <p:spPr>
          <a:xfrm>
            <a:off x="571500" y="2626905"/>
            <a:ext cx="109752" cy="79103"/>
          </a:xfrm>
          <a:prstGeom prst="rect">
            <a:avLst/>
          </a:prstGeom>
          <a:noFill/>
          <a:ln>
            <a:noFill/>
          </a:ln>
        </p:spPr>
      </p:pic>
      <p:pic>
        <p:nvPicPr>
          <p:cNvPr id="1372" name="Google Shape;1372;p170"/>
          <p:cNvPicPr preferRelativeResize="0"/>
          <p:nvPr/>
        </p:nvPicPr>
        <p:blipFill rotWithShape="1">
          <a:blip r:embed="rId4">
            <a:alphaModFix/>
          </a:blip>
          <a:srcRect b="0" l="0" r="0" t="0"/>
          <a:stretch/>
        </p:blipFill>
        <p:spPr>
          <a:xfrm>
            <a:off x="571500" y="3114914"/>
            <a:ext cx="109752" cy="79103"/>
          </a:xfrm>
          <a:prstGeom prst="rect">
            <a:avLst/>
          </a:prstGeom>
          <a:noFill/>
          <a:ln>
            <a:noFill/>
          </a:ln>
        </p:spPr>
      </p:pic>
      <p:sp>
        <p:nvSpPr>
          <p:cNvPr id="1373" name="Google Shape;1373;p170"/>
          <p:cNvSpPr txBox="1"/>
          <p:nvPr/>
        </p:nvSpPr>
        <p:spPr>
          <a:xfrm>
            <a:off x="571500" y="800100"/>
            <a:ext cx="35913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Receives Inbound Calls</a:t>
            </a:r>
            <a:endParaRPr sz="2400">
              <a:latin typeface="Inter Tight Medium"/>
              <a:ea typeface="Inter Tight Medium"/>
              <a:cs typeface="Inter Tight Medium"/>
              <a:sym typeface="Inter Tight Medium"/>
            </a:endParaRPr>
          </a:p>
        </p:txBody>
      </p:sp>
      <p:sp>
        <p:nvSpPr>
          <p:cNvPr id="1374" name="Google Shape;1374;p170"/>
          <p:cNvSpPr txBox="1"/>
          <p:nvPr/>
        </p:nvSpPr>
        <p:spPr>
          <a:xfrm>
            <a:off x="571500" y="1245600"/>
            <a:ext cx="38886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EliseAI can answer calls from prospects 24/7 with VoiceAI. </a:t>
            </a:r>
            <a:endParaRPr sz="1200">
              <a:latin typeface="Inter Tight"/>
              <a:ea typeface="Inter Tight"/>
              <a:cs typeface="Inter Tight"/>
              <a:sym typeface="Inter Tight"/>
            </a:endParaRPr>
          </a:p>
        </p:txBody>
      </p:sp>
      <p:sp>
        <p:nvSpPr>
          <p:cNvPr id="1375" name="Google Shape;1375;p170"/>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LEASING</a:t>
            </a:r>
            <a:r>
              <a:rPr lang="en" sz="1000">
                <a:solidFill>
                  <a:srgbClr val="7638FA"/>
                </a:solidFill>
                <a:latin typeface="Inter Tight Medium"/>
                <a:ea typeface="Inter Tight Medium"/>
                <a:cs typeface="Inter Tight Medium"/>
                <a:sym typeface="Inter Tight Medium"/>
              </a:rPr>
              <a:t>AI</a:t>
            </a:r>
            <a:endParaRPr sz="1000">
              <a:solidFill>
                <a:srgbClr val="7638FA"/>
              </a:solidFill>
              <a:latin typeface="Inter Tight Medium"/>
              <a:ea typeface="Inter Tight Medium"/>
              <a:cs typeface="Inter Tight Medium"/>
              <a:sym typeface="Inter Tight Medium"/>
            </a:endParaRPr>
          </a:p>
        </p:txBody>
      </p:sp>
      <p:pic>
        <p:nvPicPr>
          <p:cNvPr id="1376" name="Google Shape;1376;p170"/>
          <p:cNvPicPr preferRelativeResize="0"/>
          <p:nvPr/>
        </p:nvPicPr>
        <p:blipFill>
          <a:blip r:embed="rId5">
            <a:alphaModFix/>
          </a:blip>
          <a:stretch>
            <a:fillRect/>
          </a:stretch>
        </p:blipFill>
        <p:spPr>
          <a:xfrm>
            <a:off x="4707410" y="135625"/>
            <a:ext cx="4308900" cy="4875600"/>
          </a:xfrm>
          <a:prstGeom prst="roundRect">
            <a:avLst>
              <a:gd fmla="val 1892" name="adj"/>
            </a:avLst>
          </a:prstGeom>
          <a:noFill/>
          <a:ln>
            <a:noFill/>
          </a:ln>
        </p:spPr>
      </p:pic>
      <p:sp>
        <p:nvSpPr>
          <p:cNvPr id="1377" name="Google Shape;1377;p170"/>
          <p:cNvSpPr/>
          <p:nvPr/>
        </p:nvSpPr>
        <p:spPr>
          <a:xfrm>
            <a:off x="571500" y="4220875"/>
            <a:ext cx="1167600" cy="348000"/>
          </a:xfrm>
          <a:prstGeom prst="roundRect">
            <a:avLst>
              <a:gd fmla="val 9627" name="adj"/>
            </a:avLst>
          </a:prstGeom>
          <a:noFill/>
          <a:ln cap="flat" cmpd="sng" w="9525">
            <a:solidFill>
              <a:srgbClr val="7638FA"/>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91425" lIns="109725" spcFirstLastPara="1" rIns="91425" wrap="square" tIns="91425">
            <a:noAutofit/>
          </a:bodyPr>
          <a:lstStyle/>
          <a:p>
            <a:pPr indent="0" lvl="0" marL="0" marR="0" rtl="0" algn="ctr">
              <a:lnSpc>
                <a:spcPct val="100000"/>
              </a:lnSpc>
              <a:spcBef>
                <a:spcPts val="0"/>
              </a:spcBef>
              <a:spcAft>
                <a:spcPts val="0"/>
              </a:spcAft>
              <a:buNone/>
            </a:pPr>
            <a:r>
              <a:rPr lang="en" sz="1100">
                <a:solidFill>
                  <a:srgbClr val="7638FA"/>
                </a:solidFill>
                <a:uFill>
                  <a:noFill/>
                </a:uFill>
                <a:latin typeface="Inter Tight Medium"/>
                <a:ea typeface="Inter Tight Medium"/>
                <a:cs typeface="Inter Tight Medium"/>
                <a:sym typeface="Inter Tight Medium"/>
                <a:hlinkClick r:id="rId6">
                  <a:extLst>
                    <a:ext uri="{A12FA001-AC4F-418D-AE19-62706E023703}">
                      <ahyp:hlinkClr val="tx"/>
                    </a:ext>
                  </a:extLst>
                </a:hlinkClick>
              </a:rPr>
              <a:t>→ View Demo</a:t>
            </a:r>
            <a:endParaRPr sz="1100">
              <a:solidFill>
                <a:srgbClr val="7638FA"/>
              </a:solidFill>
              <a:latin typeface="Inter Tight Medium"/>
              <a:ea typeface="Inter Tight Medium"/>
              <a:cs typeface="Inter Tight Medium"/>
              <a:sym typeface="Inter Tight Medium"/>
            </a:endParaRPr>
          </a:p>
        </p:txBody>
      </p:sp>
      <p:pic>
        <p:nvPicPr>
          <p:cNvPr id="1378" name="Google Shape;1378;p170"/>
          <p:cNvPicPr preferRelativeResize="0"/>
          <p:nvPr/>
        </p:nvPicPr>
        <p:blipFill rotWithShape="1">
          <a:blip r:embed="rId4">
            <a:alphaModFix/>
          </a:blip>
          <a:srcRect b="0" l="0" r="0" t="0"/>
          <a:stretch/>
        </p:blipFill>
        <p:spPr>
          <a:xfrm>
            <a:off x="571500" y="3602923"/>
            <a:ext cx="109752" cy="791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71"/>
          <p:cNvSpPr txBox="1"/>
          <p:nvPr>
            <p:ph type="title"/>
          </p:nvPr>
        </p:nvSpPr>
        <p:spPr>
          <a:xfrm>
            <a:off x="571500" y="571500"/>
            <a:ext cx="38886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This Means for You</a:t>
            </a:r>
            <a:endParaRPr/>
          </a:p>
        </p:txBody>
      </p:sp>
      <p:sp>
        <p:nvSpPr>
          <p:cNvPr id="1384" name="Google Shape;1384;p171"/>
          <p:cNvSpPr txBox="1"/>
          <p:nvPr>
            <p:ph idx="1" type="subTitle"/>
          </p:nvPr>
        </p:nvSpPr>
        <p:spPr>
          <a:xfrm>
            <a:off x="573650" y="1499225"/>
            <a:ext cx="1558200" cy="2154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a:solidFill>
                  <a:srgbClr val="C1B8FF"/>
                </a:solidFill>
              </a:rPr>
              <a:t>Role</a:t>
            </a:r>
            <a:endParaRPr>
              <a:solidFill>
                <a:srgbClr val="C1B8FF"/>
              </a:solidFill>
            </a:endParaRPr>
          </a:p>
        </p:txBody>
      </p:sp>
      <p:sp>
        <p:nvSpPr>
          <p:cNvPr id="1385" name="Google Shape;1385;p171"/>
          <p:cNvSpPr txBox="1"/>
          <p:nvPr>
            <p:ph idx="2" type="subTitle"/>
          </p:nvPr>
        </p:nvSpPr>
        <p:spPr>
          <a:xfrm>
            <a:off x="3436625" y="1499225"/>
            <a:ext cx="2675400" cy="215400"/>
          </a:xfrm>
          <a:prstGeom prst="rect">
            <a:avLst/>
          </a:prstGeom>
        </p:spPr>
        <p:txBody>
          <a:bodyPr anchorCtr="0" anchor="t" bIns="0" lIns="0" spcFirstLastPara="1" rIns="0" wrap="square" tIns="0">
            <a:spAutoFit/>
          </a:bodyPr>
          <a:lstStyle/>
          <a:p>
            <a:pPr indent="0" lvl="0" marL="0" rtl="0" algn="l">
              <a:spcBef>
                <a:spcPts val="0"/>
              </a:spcBef>
              <a:spcAft>
                <a:spcPts val="1200"/>
              </a:spcAft>
              <a:buSzPts val="852"/>
              <a:buNone/>
            </a:pPr>
            <a:r>
              <a:rPr lang="en">
                <a:solidFill>
                  <a:srgbClr val="C1B8FF"/>
                </a:solidFill>
                <a:latin typeface="Inter Tight Medium"/>
                <a:ea typeface="Inter Tight Medium"/>
                <a:cs typeface="Inter Tight Medium"/>
                <a:sym typeface="Inter Tight Medium"/>
              </a:rPr>
              <a:t>Impact From AI Support </a:t>
            </a:r>
            <a:endParaRPr>
              <a:solidFill>
                <a:srgbClr val="C1B8FF"/>
              </a:solidFill>
              <a:latin typeface="Inter Tight Medium"/>
              <a:ea typeface="Inter Tight Medium"/>
              <a:cs typeface="Inter Tight Medium"/>
              <a:sym typeface="Inter Tight Medium"/>
            </a:endParaRPr>
          </a:p>
        </p:txBody>
      </p:sp>
      <p:sp>
        <p:nvSpPr>
          <p:cNvPr id="1386" name="Google Shape;1386;p171"/>
          <p:cNvSpPr txBox="1"/>
          <p:nvPr>
            <p:ph idx="3" type="subTitle"/>
          </p:nvPr>
        </p:nvSpPr>
        <p:spPr>
          <a:xfrm>
            <a:off x="573650" y="2125785"/>
            <a:ext cx="18966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Leasing Agent</a:t>
            </a:r>
            <a:endParaRPr sz="1200"/>
          </a:p>
        </p:txBody>
      </p:sp>
      <p:sp>
        <p:nvSpPr>
          <p:cNvPr id="1387" name="Google Shape;1387;p171"/>
          <p:cNvSpPr txBox="1"/>
          <p:nvPr>
            <p:ph idx="4" type="subTitle"/>
          </p:nvPr>
        </p:nvSpPr>
        <p:spPr>
          <a:xfrm>
            <a:off x="3436299" y="2125775"/>
            <a:ext cx="5136300" cy="3972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Increased tour volume; more time to focus on customer relationships </a:t>
            </a:r>
            <a:br>
              <a:rPr lang="en" sz="1200"/>
            </a:br>
            <a:r>
              <a:rPr lang="en" sz="1200"/>
              <a:t>and objection-handling </a:t>
            </a:r>
            <a:endParaRPr sz="1200"/>
          </a:p>
        </p:txBody>
      </p:sp>
      <p:sp>
        <p:nvSpPr>
          <p:cNvPr id="1388" name="Google Shape;1388;p171"/>
          <p:cNvSpPr txBox="1"/>
          <p:nvPr>
            <p:ph idx="5" type="subTitle"/>
          </p:nvPr>
        </p:nvSpPr>
        <p:spPr>
          <a:xfrm>
            <a:off x="573650" y="2903220"/>
            <a:ext cx="17229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Marketing Manager</a:t>
            </a:r>
            <a:endParaRPr sz="1200"/>
          </a:p>
        </p:txBody>
      </p:sp>
      <p:sp>
        <p:nvSpPr>
          <p:cNvPr id="1389" name="Google Shape;1389;p171"/>
          <p:cNvSpPr txBox="1"/>
          <p:nvPr>
            <p:ph idx="6" type="subTitle"/>
          </p:nvPr>
        </p:nvSpPr>
        <p:spPr>
          <a:xfrm>
            <a:off x="3436299" y="2903225"/>
            <a:ext cx="51363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Lower marketing spend; reduced CAC; fewer neglected leads; less uncertainty</a:t>
            </a:r>
            <a:endParaRPr sz="1200"/>
          </a:p>
        </p:txBody>
      </p:sp>
      <p:sp>
        <p:nvSpPr>
          <p:cNvPr id="1390" name="Google Shape;1390;p171"/>
          <p:cNvSpPr txBox="1"/>
          <p:nvPr>
            <p:ph idx="7" type="subTitle"/>
          </p:nvPr>
        </p:nvSpPr>
        <p:spPr>
          <a:xfrm>
            <a:off x="573650" y="3498880"/>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Community Manager</a:t>
            </a:r>
            <a:endParaRPr sz="1200"/>
          </a:p>
        </p:txBody>
      </p:sp>
      <p:sp>
        <p:nvSpPr>
          <p:cNvPr id="1391" name="Google Shape;1391;p171"/>
          <p:cNvSpPr txBox="1"/>
          <p:nvPr>
            <p:ph idx="8" type="subTitle"/>
          </p:nvPr>
        </p:nvSpPr>
        <p:spPr>
          <a:xfrm>
            <a:off x="3436309" y="3498880"/>
            <a:ext cx="4771800" cy="3972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Accelerated leasing; reduced vacancy loss; lower employee turnover; fewer scheduling headaches </a:t>
            </a:r>
            <a:endParaRPr sz="1200"/>
          </a:p>
        </p:txBody>
      </p:sp>
      <p:sp>
        <p:nvSpPr>
          <p:cNvPr id="1392" name="Google Shape;1392;p171"/>
          <p:cNvSpPr txBox="1"/>
          <p:nvPr>
            <p:ph idx="9" type="subTitle"/>
          </p:nvPr>
        </p:nvSpPr>
        <p:spPr>
          <a:xfrm>
            <a:off x="573650" y="4384065"/>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Regional Manager</a:t>
            </a:r>
            <a:endParaRPr sz="1200"/>
          </a:p>
        </p:txBody>
      </p:sp>
      <p:sp>
        <p:nvSpPr>
          <p:cNvPr id="1393" name="Google Shape;1393;p171"/>
          <p:cNvSpPr txBox="1"/>
          <p:nvPr>
            <p:ph idx="13" type="subTitle"/>
          </p:nvPr>
        </p:nvSpPr>
        <p:spPr>
          <a:xfrm>
            <a:off x="3436300" y="4384075"/>
            <a:ext cx="52056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Thicker margins; new revenue opportunities; more predictable payroll expenses</a:t>
            </a:r>
            <a:endParaRPr sz="1200"/>
          </a:p>
        </p:txBody>
      </p:sp>
      <p:cxnSp>
        <p:nvCxnSpPr>
          <p:cNvPr id="1394" name="Google Shape;1394;p171"/>
          <p:cNvCxnSpPr/>
          <p:nvPr/>
        </p:nvCxnSpPr>
        <p:spPr>
          <a:xfrm>
            <a:off x="571500" y="2713090"/>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395" name="Google Shape;1395;p171"/>
          <p:cNvCxnSpPr/>
          <p:nvPr/>
        </p:nvCxnSpPr>
        <p:spPr>
          <a:xfrm>
            <a:off x="571500" y="3308750"/>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396" name="Google Shape;1396;p171"/>
          <p:cNvCxnSpPr/>
          <p:nvPr/>
        </p:nvCxnSpPr>
        <p:spPr>
          <a:xfrm>
            <a:off x="571500" y="419393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397" name="Google Shape;1397;p171"/>
          <p:cNvCxnSpPr/>
          <p:nvPr/>
        </p:nvCxnSpPr>
        <p:spPr>
          <a:xfrm>
            <a:off x="571500" y="193565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398" name="Google Shape;1398;p171"/>
          <p:cNvCxnSpPr/>
          <p:nvPr/>
        </p:nvCxnSpPr>
        <p:spPr>
          <a:xfrm>
            <a:off x="2681275" y="223347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399" name="Google Shape;1399;p171"/>
          <p:cNvCxnSpPr/>
          <p:nvPr/>
        </p:nvCxnSpPr>
        <p:spPr>
          <a:xfrm>
            <a:off x="2681275" y="301092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400" name="Google Shape;1400;p171"/>
          <p:cNvCxnSpPr/>
          <p:nvPr/>
        </p:nvCxnSpPr>
        <p:spPr>
          <a:xfrm>
            <a:off x="2681275" y="360657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401" name="Google Shape;1401;p171"/>
          <p:cNvCxnSpPr/>
          <p:nvPr/>
        </p:nvCxnSpPr>
        <p:spPr>
          <a:xfrm>
            <a:off x="2681275" y="4491775"/>
            <a:ext cx="387300" cy="0"/>
          </a:xfrm>
          <a:prstGeom prst="straightConnector1">
            <a:avLst/>
          </a:prstGeom>
          <a:noFill/>
          <a:ln cap="flat" cmpd="sng" w="9525">
            <a:solidFill>
              <a:srgbClr val="666666"/>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172"/>
          <p:cNvSpPr txBox="1"/>
          <p:nvPr>
            <p:ph idx="1" type="subTitle"/>
          </p:nvPr>
        </p:nvSpPr>
        <p:spPr>
          <a:xfrm>
            <a:off x="569775" y="2324575"/>
            <a:ext cx="6637200" cy="2244300"/>
          </a:xfrm>
          <a:prstGeom prst="rect">
            <a:avLst/>
          </a:prstGeom>
        </p:spPr>
        <p:txBody>
          <a:bodyPr anchorCtr="0" anchor="b" bIns="0" lIns="0" spcFirstLastPara="1" rIns="0" wrap="square" tIns="0">
            <a:noAutofit/>
          </a:bodyPr>
          <a:lstStyle/>
          <a:p>
            <a:pPr indent="0" lvl="0" marL="0" rtl="0" algn="l">
              <a:spcBef>
                <a:spcPts val="0"/>
              </a:spcBef>
              <a:spcAft>
                <a:spcPts val="1200"/>
              </a:spcAft>
              <a:buNone/>
            </a:pPr>
            <a:r>
              <a:rPr lang="en"/>
              <a:t>AI for Collections</a:t>
            </a:r>
            <a:endParaRPr/>
          </a:p>
        </p:txBody>
      </p:sp>
      <p:cxnSp>
        <p:nvCxnSpPr>
          <p:cNvPr id="1407" name="Google Shape;1407;p172"/>
          <p:cNvCxnSpPr/>
          <p:nvPr/>
        </p:nvCxnSpPr>
        <p:spPr>
          <a:xfrm>
            <a:off x="1450803" y="563800"/>
            <a:ext cx="0" cy="22590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411" name="Shape 1411"/>
        <p:cNvGrpSpPr/>
        <p:nvPr/>
      </p:nvGrpSpPr>
      <p:grpSpPr>
        <a:xfrm>
          <a:off x="0" y="0"/>
          <a:ext cx="0" cy="0"/>
          <a:chOff x="0" y="0"/>
          <a:chExt cx="0" cy="0"/>
        </a:xfrm>
      </p:grpSpPr>
      <p:sp>
        <p:nvSpPr>
          <p:cNvPr id="1412" name="Google Shape;1412;p173"/>
          <p:cNvSpPr/>
          <p:nvPr/>
        </p:nvSpPr>
        <p:spPr>
          <a:xfrm>
            <a:off x="3733138" y="2021838"/>
            <a:ext cx="4536000" cy="1526700"/>
          </a:xfrm>
          <a:prstGeom prst="roundRect">
            <a:avLst>
              <a:gd fmla="val 1205" name="adj"/>
            </a:avLst>
          </a:prstGeom>
          <a:solidFill>
            <a:srgbClr val="F2F1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0" lIns="320025" spcFirstLastPara="1" rIns="0" wrap="square" tIns="137150">
            <a:noAutofit/>
          </a:bodyPr>
          <a:lstStyle/>
          <a:p>
            <a:pPr indent="0" lvl="0" marL="0" rtl="0" algn="l">
              <a:lnSpc>
                <a:spcPct val="12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AI expands your ability to send frequent, omnichannel touchpoints </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saves a record of every phone, text, email, and chat conversation </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makes it easy to set up payment plans and handles reminders</a:t>
            </a:r>
            <a:endParaRPr sz="1000">
              <a:latin typeface="Inter Tight"/>
              <a:ea typeface="Inter Tight"/>
              <a:cs typeface="Inter Tight"/>
              <a:sym typeface="Inter Tight"/>
            </a:endParaRPr>
          </a:p>
          <a:p>
            <a:pPr indent="0" lvl="0" marL="0" rtl="0" algn="l">
              <a:lnSpc>
                <a:spcPct val="12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AI scores calls to ensure agents are not violating SOPs</a:t>
            </a:r>
            <a:endParaRPr sz="1000">
              <a:latin typeface="Inter Tight"/>
              <a:ea typeface="Inter Tight"/>
              <a:cs typeface="Inter Tight"/>
              <a:sym typeface="Inter Tight"/>
            </a:endParaRPr>
          </a:p>
        </p:txBody>
      </p:sp>
      <p:sp>
        <p:nvSpPr>
          <p:cNvPr id="1413" name="Google Shape;1413;p173"/>
          <p:cNvSpPr/>
          <p:nvPr/>
        </p:nvSpPr>
        <p:spPr>
          <a:xfrm>
            <a:off x="874863" y="2021838"/>
            <a:ext cx="2823000" cy="1526700"/>
          </a:xfrm>
          <a:prstGeom prst="roundRect">
            <a:avLst>
              <a:gd fmla="val 1163" name="adj"/>
            </a:avLst>
          </a:prstGeom>
          <a:solidFill>
            <a:srgbClr val="FFFFFF"/>
          </a:solidFill>
          <a:ln>
            <a:noFill/>
          </a:ln>
          <a:effectLst>
            <a:outerShdw blurRad="214313" rotWithShape="0" algn="bl" dir="5400000" dist="95250">
              <a:srgbClr val="999999">
                <a:alpha val="10000"/>
              </a:srgbClr>
            </a:outerShdw>
          </a:effectLst>
        </p:spPr>
        <p:txBody>
          <a:bodyPr anchorCtr="0" anchor="ctr" bIns="0" lIns="137150" spcFirstLastPara="1" rIns="0" wrap="square" tIns="137150">
            <a:noAutofit/>
          </a:bodyPr>
          <a:lstStyle/>
          <a:p>
            <a:pPr indent="0" lvl="0" marL="0" rtl="0" algn="l">
              <a:lnSpc>
                <a:spcPct val="12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Unresponsive residents carrying a balance</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Inaccurate and incomplete delinquency notes</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Complicated payment plan management </a:t>
            </a:r>
            <a:endParaRPr sz="1000">
              <a:latin typeface="Inter Tight"/>
              <a:ea typeface="Inter Tight"/>
              <a:cs typeface="Inter Tight"/>
              <a:sym typeface="Inter Tight"/>
            </a:endParaRPr>
          </a:p>
          <a:p>
            <a:pPr indent="0" lvl="0" marL="0" rtl="0" algn="l">
              <a:lnSpc>
                <a:spcPct val="12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Improper collections protocols</a:t>
            </a:r>
            <a:endParaRPr sz="1000">
              <a:latin typeface="Inter Tight"/>
              <a:ea typeface="Inter Tight"/>
              <a:cs typeface="Inter Tight"/>
              <a:sym typeface="Inter Tight"/>
            </a:endParaRPr>
          </a:p>
        </p:txBody>
      </p:sp>
      <p:cxnSp>
        <p:nvCxnSpPr>
          <p:cNvPr id="1414" name="Google Shape;1414;p173"/>
          <p:cNvCxnSpPr/>
          <p:nvPr/>
        </p:nvCxnSpPr>
        <p:spPr>
          <a:xfrm>
            <a:off x="1022087" y="2417570"/>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415" name="Google Shape;1415;p173"/>
          <p:cNvCxnSpPr/>
          <p:nvPr/>
        </p:nvCxnSpPr>
        <p:spPr>
          <a:xfrm>
            <a:off x="1022087" y="2759498"/>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416" name="Google Shape;1416;p173"/>
          <p:cNvCxnSpPr/>
          <p:nvPr/>
        </p:nvCxnSpPr>
        <p:spPr>
          <a:xfrm>
            <a:off x="1022087" y="3111698"/>
            <a:ext cx="2496600" cy="0"/>
          </a:xfrm>
          <a:prstGeom prst="straightConnector1">
            <a:avLst/>
          </a:prstGeom>
          <a:noFill/>
          <a:ln cap="flat" cmpd="sng" w="9525">
            <a:solidFill>
              <a:srgbClr val="EAEAED"/>
            </a:solidFill>
            <a:prstDash val="solid"/>
            <a:round/>
            <a:headEnd len="med" w="med" type="none"/>
            <a:tailEnd len="med" w="med" type="none"/>
          </a:ln>
        </p:spPr>
      </p:cxnSp>
      <p:sp>
        <p:nvSpPr>
          <p:cNvPr id="1417" name="Google Shape;1417;p173"/>
          <p:cNvSpPr/>
          <p:nvPr/>
        </p:nvSpPr>
        <p:spPr>
          <a:xfrm>
            <a:off x="874863" y="1594963"/>
            <a:ext cx="2823000" cy="384300"/>
          </a:xfrm>
          <a:prstGeom prst="roundRect">
            <a:avLst>
              <a:gd fmla="val 7647"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Challenge</a:t>
            </a:r>
            <a:endParaRPr sz="1100">
              <a:solidFill>
                <a:schemeClr val="lt1"/>
              </a:solidFill>
              <a:latin typeface="Inter Tight Medium"/>
              <a:ea typeface="Inter Tight Medium"/>
              <a:cs typeface="Inter Tight Medium"/>
              <a:sym typeface="Inter Tight Medium"/>
            </a:endParaRPr>
          </a:p>
        </p:txBody>
      </p:sp>
      <p:sp>
        <p:nvSpPr>
          <p:cNvPr id="1418" name="Google Shape;1418;p173"/>
          <p:cNvSpPr/>
          <p:nvPr/>
        </p:nvSpPr>
        <p:spPr>
          <a:xfrm>
            <a:off x="3733137" y="1594963"/>
            <a:ext cx="4536000" cy="384300"/>
          </a:xfrm>
          <a:prstGeom prst="roundRect">
            <a:avLst>
              <a:gd fmla="val 7647" name="adj"/>
            </a:avLst>
          </a:prstGeom>
          <a:solidFill>
            <a:schemeClr val="accent2"/>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How AI Can Assist</a:t>
            </a:r>
            <a:endParaRPr sz="1100">
              <a:solidFill>
                <a:schemeClr val="lt1"/>
              </a:solidFill>
              <a:latin typeface="Inter Tight Medium"/>
              <a:ea typeface="Inter Tight Medium"/>
              <a:cs typeface="Inter Tight Medium"/>
              <a:sym typeface="Inter Tight Medium"/>
            </a:endParaRPr>
          </a:p>
        </p:txBody>
      </p:sp>
      <p:pic>
        <p:nvPicPr>
          <p:cNvPr id="1419" name="Google Shape;1419;p173"/>
          <p:cNvPicPr preferRelativeResize="0"/>
          <p:nvPr/>
        </p:nvPicPr>
        <p:blipFill rotWithShape="1">
          <a:blip r:embed="rId3">
            <a:alphaModFix/>
          </a:blip>
          <a:srcRect b="0" l="0" r="0" t="0"/>
          <a:stretch/>
        </p:blipFill>
        <p:spPr>
          <a:xfrm>
            <a:off x="3887559" y="2215091"/>
            <a:ext cx="91197" cy="65752"/>
          </a:xfrm>
          <a:prstGeom prst="rect">
            <a:avLst/>
          </a:prstGeom>
          <a:noFill/>
          <a:ln>
            <a:noFill/>
          </a:ln>
        </p:spPr>
      </p:pic>
      <p:pic>
        <p:nvPicPr>
          <p:cNvPr id="1420" name="Google Shape;1420;p173"/>
          <p:cNvPicPr preferRelativeResize="0"/>
          <p:nvPr/>
        </p:nvPicPr>
        <p:blipFill rotWithShape="1">
          <a:blip r:embed="rId3">
            <a:alphaModFix/>
          </a:blip>
          <a:srcRect b="0" l="0" r="0" t="0"/>
          <a:stretch/>
        </p:blipFill>
        <p:spPr>
          <a:xfrm>
            <a:off x="3887559" y="2558781"/>
            <a:ext cx="91197" cy="65752"/>
          </a:xfrm>
          <a:prstGeom prst="rect">
            <a:avLst/>
          </a:prstGeom>
          <a:noFill/>
          <a:ln>
            <a:noFill/>
          </a:ln>
        </p:spPr>
      </p:pic>
      <p:pic>
        <p:nvPicPr>
          <p:cNvPr id="1421" name="Google Shape;1421;p173"/>
          <p:cNvPicPr preferRelativeResize="0"/>
          <p:nvPr/>
        </p:nvPicPr>
        <p:blipFill rotWithShape="1">
          <a:blip r:embed="rId3">
            <a:alphaModFix/>
          </a:blip>
          <a:srcRect b="0" l="0" r="0" t="0"/>
          <a:stretch/>
        </p:blipFill>
        <p:spPr>
          <a:xfrm>
            <a:off x="3887559" y="2902472"/>
            <a:ext cx="91197" cy="65752"/>
          </a:xfrm>
          <a:prstGeom prst="rect">
            <a:avLst/>
          </a:prstGeom>
          <a:noFill/>
          <a:ln>
            <a:noFill/>
          </a:ln>
        </p:spPr>
      </p:pic>
      <p:pic>
        <p:nvPicPr>
          <p:cNvPr id="1422" name="Google Shape;1422;p173"/>
          <p:cNvPicPr preferRelativeResize="0"/>
          <p:nvPr/>
        </p:nvPicPr>
        <p:blipFill rotWithShape="1">
          <a:blip r:embed="rId3">
            <a:alphaModFix/>
          </a:blip>
          <a:srcRect b="0" l="0" r="0" t="0"/>
          <a:stretch/>
        </p:blipFill>
        <p:spPr>
          <a:xfrm>
            <a:off x="3887559" y="3246162"/>
            <a:ext cx="91197" cy="65752"/>
          </a:xfrm>
          <a:prstGeom prst="rect">
            <a:avLst/>
          </a:prstGeom>
          <a:noFill/>
          <a:ln>
            <a:noFill/>
          </a:ln>
        </p:spPr>
      </p:pic>
      <p:sp>
        <p:nvSpPr>
          <p:cNvPr id="1423" name="Google Shape;1423;p173"/>
          <p:cNvSpPr txBox="1"/>
          <p:nvPr/>
        </p:nvSpPr>
        <p:spPr>
          <a:xfrm>
            <a:off x="575700" y="801600"/>
            <a:ext cx="6735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dk1"/>
                </a:solidFill>
                <a:latin typeface="Inter Tight Medium"/>
                <a:ea typeface="Inter Tight Medium"/>
                <a:cs typeface="Inter Tight Medium"/>
                <a:sym typeface="Inter Tight Medium"/>
              </a:rPr>
              <a:t>Overcoming Collections Challenges</a:t>
            </a:r>
            <a:endParaRPr sz="2400">
              <a:solidFill>
                <a:schemeClr val="dk1"/>
              </a:solidFill>
              <a:latin typeface="Inter Tight Medium"/>
              <a:ea typeface="Inter Tight Medium"/>
              <a:cs typeface="Inter Tight Medium"/>
              <a:sym typeface="Inter Tight Medium"/>
            </a:endParaRPr>
          </a:p>
        </p:txBody>
      </p:sp>
      <p:sp>
        <p:nvSpPr>
          <p:cNvPr id="1424" name="Google Shape;1424;p173"/>
          <p:cNvSpPr txBox="1"/>
          <p:nvPr/>
        </p:nvSpPr>
        <p:spPr>
          <a:xfrm>
            <a:off x="5757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AI SUPPORTED COLLECTIONS</a:t>
            </a:r>
            <a:endParaRPr sz="1000">
              <a:solidFill>
                <a:srgbClr val="7638FA"/>
              </a:solidFill>
              <a:latin typeface="Inter Tight Medium"/>
              <a:ea typeface="Inter Tight Medium"/>
              <a:cs typeface="Inter Tight Medium"/>
              <a:sym typeface="Inter Tight Medium"/>
            </a:endParaRPr>
          </a:p>
        </p:txBody>
      </p:sp>
      <p:sp>
        <p:nvSpPr>
          <p:cNvPr id="1425" name="Google Shape;1425;p173"/>
          <p:cNvSpPr txBox="1"/>
          <p:nvPr>
            <p:ph idx="1" type="subTitle"/>
          </p:nvPr>
        </p:nvSpPr>
        <p:spPr>
          <a:xfrm>
            <a:off x="575700" y="4190275"/>
            <a:ext cx="7470600" cy="378600"/>
          </a:xfrm>
          <a:prstGeom prst="rect">
            <a:avLst/>
          </a:prstGeom>
        </p:spPr>
        <p:txBody>
          <a:bodyPr anchorCtr="0" anchor="t" bIns="0" lIns="0" spcFirstLastPara="1" rIns="0" wrap="square" tIns="0">
            <a:spAutoFit/>
          </a:bodyPr>
          <a:lstStyle/>
          <a:p>
            <a:pPr indent="0" lvl="0" marL="0" rtl="0" algn="l">
              <a:lnSpc>
                <a:spcPct val="105000"/>
              </a:lnSpc>
              <a:spcBef>
                <a:spcPts val="0"/>
              </a:spcBef>
              <a:spcAft>
                <a:spcPts val="1200"/>
              </a:spcAft>
              <a:buSzPts val="523"/>
              <a:buNone/>
            </a:pPr>
            <a:r>
              <a:rPr lang="en">
                <a:latin typeface="Inter Tight Medium"/>
                <a:ea typeface="Inter Tight Medium"/>
                <a:cs typeface="Inter Tight Medium"/>
                <a:sym typeface="Inter Tight Medium"/>
              </a:rPr>
              <a:t>AI-supported collections unlocks </a:t>
            </a:r>
            <a:r>
              <a:rPr lang="en">
                <a:solidFill>
                  <a:schemeClr val="accent2"/>
                </a:solidFill>
                <a:latin typeface="Inter Tight Medium"/>
                <a:ea typeface="Inter Tight Medium"/>
                <a:cs typeface="Inter Tight Medium"/>
                <a:sym typeface="Inter Tight Medium"/>
              </a:rPr>
              <a:t>increased collections rates</a:t>
            </a:r>
            <a:r>
              <a:rPr lang="en">
                <a:latin typeface="Inter Tight Medium"/>
                <a:ea typeface="Inter Tight Medium"/>
                <a:cs typeface="Inter Tight Medium"/>
                <a:sym typeface="Inter Tight Medium"/>
              </a:rPr>
              <a:t>, accelerated collections,</a:t>
            </a:r>
            <a:r>
              <a:rPr lang="en">
                <a:solidFill>
                  <a:schemeClr val="accent2"/>
                </a:solidFill>
                <a:latin typeface="Inter Tight Medium"/>
                <a:ea typeface="Inter Tight Medium"/>
                <a:cs typeface="Inter Tight Medium"/>
                <a:sym typeface="Inter Tight Medium"/>
              </a:rPr>
              <a:t> greater visibility into delinquent resident interactions </a:t>
            </a:r>
            <a:r>
              <a:rPr lang="en">
                <a:latin typeface="Inter Tight Medium"/>
                <a:ea typeface="Inter Tight Medium"/>
                <a:cs typeface="Inter Tight Medium"/>
                <a:sym typeface="Inter Tight Medium"/>
              </a:rPr>
              <a:t>, and ultimately, less bad debt and </a:t>
            </a:r>
            <a:r>
              <a:rPr lang="en">
                <a:solidFill>
                  <a:schemeClr val="accent2"/>
                </a:solidFill>
                <a:latin typeface="Inter Tight Medium"/>
                <a:ea typeface="Inter Tight Medium"/>
                <a:cs typeface="Inter Tight Medium"/>
                <a:sym typeface="Inter Tight Medium"/>
              </a:rPr>
              <a:t>fewer burnt-out AR managers</a:t>
            </a:r>
            <a:r>
              <a:rPr lang="en">
                <a:latin typeface="Inter Tight Medium"/>
                <a:ea typeface="Inter Tight Medium"/>
                <a:cs typeface="Inter Tight Medium"/>
                <a:sym typeface="Inter Tight Medium"/>
              </a:rPr>
              <a:t>.</a:t>
            </a:r>
            <a:endParaRPr>
              <a:latin typeface="Inter Tight Medium"/>
              <a:ea typeface="Inter Tight Medium"/>
              <a:cs typeface="Inter Tight Medium"/>
              <a:sym typeface="Inter Tight Medium"/>
            </a:endParaRPr>
          </a:p>
        </p:txBody>
      </p:sp>
      <p:cxnSp>
        <p:nvCxnSpPr>
          <p:cNvPr id="1426" name="Google Shape;1426;p173"/>
          <p:cNvCxnSpPr/>
          <p:nvPr/>
        </p:nvCxnSpPr>
        <p:spPr>
          <a:xfrm>
            <a:off x="3887563" y="2417563"/>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427" name="Google Shape;1427;p173"/>
          <p:cNvCxnSpPr/>
          <p:nvPr/>
        </p:nvCxnSpPr>
        <p:spPr>
          <a:xfrm>
            <a:off x="3887563" y="2759500"/>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428" name="Google Shape;1428;p173"/>
          <p:cNvCxnSpPr/>
          <p:nvPr/>
        </p:nvCxnSpPr>
        <p:spPr>
          <a:xfrm>
            <a:off x="3887563" y="3111710"/>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429" name="Google Shape;1429;p173"/>
          <p:cNvCxnSpPr/>
          <p:nvPr/>
        </p:nvCxnSpPr>
        <p:spPr>
          <a:xfrm>
            <a:off x="571500" y="4018175"/>
            <a:ext cx="8001000" cy="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56"/>
          <p:cNvSpPr txBox="1"/>
          <p:nvPr>
            <p:ph idx="1" type="subTitle"/>
          </p:nvPr>
        </p:nvSpPr>
        <p:spPr>
          <a:xfrm>
            <a:off x="571500" y="2324575"/>
            <a:ext cx="5566500" cy="2244300"/>
          </a:xfrm>
          <a:prstGeom prst="rect">
            <a:avLst/>
          </a:prstGeom>
        </p:spPr>
        <p:txBody>
          <a:bodyPr anchorCtr="0" anchor="b" bIns="0" lIns="0" spcFirstLastPara="1" rIns="0" wrap="square" tIns="0">
            <a:noAutofit/>
          </a:bodyPr>
          <a:lstStyle/>
          <a:p>
            <a:pPr indent="0" lvl="0" marL="0" rtl="0" algn="l">
              <a:spcBef>
                <a:spcPts val="0"/>
              </a:spcBef>
              <a:spcAft>
                <a:spcPts val="1200"/>
              </a:spcAft>
              <a:buNone/>
            </a:pPr>
            <a:r>
              <a:rPr lang="en"/>
              <a:t>Why Embrace New Tech?</a:t>
            </a:r>
            <a:endParaRPr/>
          </a:p>
        </p:txBody>
      </p:sp>
      <p:cxnSp>
        <p:nvCxnSpPr>
          <p:cNvPr id="1070" name="Google Shape;1070;p156"/>
          <p:cNvCxnSpPr/>
          <p:nvPr/>
        </p:nvCxnSpPr>
        <p:spPr>
          <a:xfrm>
            <a:off x="1450803" y="563800"/>
            <a:ext cx="0" cy="22590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433" name="Shape 1433"/>
        <p:cNvGrpSpPr/>
        <p:nvPr/>
      </p:nvGrpSpPr>
      <p:grpSpPr>
        <a:xfrm>
          <a:off x="0" y="0"/>
          <a:ext cx="0" cy="0"/>
          <a:chOff x="0" y="0"/>
          <a:chExt cx="0" cy="0"/>
        </a:xfrm>
      </p:grpSpPr>
      <p:sp>
        <p:nvSpPr>
          <p:cNvPr id="1434" name="Google Shape;1434;p174"/>
          <p:cNvSpPr txBox="1"/>
          <p:nvPr/>
        </p:nvSpPr>
        <p:spPr>
          <a:xfrm>
            <a:off x="798375" y="2021875"/>
            <a:ext cx="3169500" cy="2627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1200">
                <a:latin typeface="Inter Tight"/>
                <a:ea typeface="Inter Tight"/>
                <a:cs typeface="Inter Tight"/>
                <a:sym typeface="Inter Tight"/>
              </a:rPr>
              <a:t>Custom scheduling for rent reminders and notices with conversational AI to respond to resident questions regarding their charges.</a:t>
            </a:r>
            <a:br>
              <a:rPr lang="en" sz="1200">
                <a:latin typeface="Inter Tight"/>
                <a:ea typeface="Inter Tight"/>
                <a:cs typeface="Inter Tight"/>
                <a:sym typeface="Inter Tight"/>
              </a:rPr>
            </a:br>
            <a:br>
              <a:rPr lang="en" sz="600">
                <a:latin typeface="Inter Tight"/>
                <a:ea typeface="Inter Tight"/>
                <a:cs typeface="Inter Tight"/>
                <a:sym typeface="Inter Tight"/>
              </a:rPr>
            </a:br>
            <a:r>
              <a:rPr lang="en" sz="1200">
                <a:solidFill>
                  <a:schemeClr val="dk1"/>
                </a:solidFill>
                <a:latin typeface="Inter Tight"/>
                <a:ea typeface="Inter Tight"/>
                <a:cs typeface="Inter Tight"/>
                <a:sym typeface="Inter Tight"/>
              </a:rPr>
              <a:t>Shares ledger details via email and text message in order to proactively answer resident questions about charges.</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Makes </a:t>
            </a:r>
            <a:r>
              <a:rPr lang="en" sz="1200">
                <a:solidFill>
                  <a:schemeClr val="dk1"/>
                </a:solidFill>
                <a:latin typeface="Inter Tight SemiBold"/>
                <a:ea typeface="Inter Tight SemiBold"/>
                <a:cs typeface="Inter Tight SemiBold"/>
                <a:sym typeface="Inter Tight SemiBold"/>
              </a:rPr>
              <a:t>outbound collections calls</a:t>
            </a:r>
            <a:r>
              <a:rPr lang="en" sz="1200">
                <a:solidFill>
                  <a:schemeClr val="dk1"/>
                </a:solidFill>
                <a:latin typeface="Inter Tight"/>
                <a:ea typeface="Inter Tight"/>
                <a:cs typeface="Inter Tight"/>
                <a:sym typeface="Inter Tight"/>
              </a:rPr>
              <a:t> to delinquent residents and schedules follow-ups for when a residents makes a promise to pay.</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Pauses communications to resolve disputes or when starting the eviction process.</a:t>
            </a:r>
            <a:endParaRPr sz="1200">
              <a:solidFill>
                <a:schemeClr val="dk1"/>
              </a:solidFill>
              <a:latin typeface="Inter Tight"/>
              <a:ea typeface="Inter Tight"/>
              <a:cs typeface="Inter Tight"/>
              <a:sym typeface="Inter Tight"/>
            </a:endParaRPr>
          </a:p>
        </p:txBody>
      </p:sp>
      <p:pic>
        <p:nvPicPr>
          <p:cNvPr id="1435" name="Google Shape;1435;p174"/>
          <p:cNvPicPr preferRelativeResize="0"/>
          <p:nvPr/>
        </p:nvPicPr>
        <p:blipFill rotWithShape="1">
          <a:blip r:embed="rId3">
            <a:alphaModFix/>
          </a:blip>
          <a:srcRect b="0" l="0" r="0" t="0"/>
          <a:stretch/>
        </p:blipFill>
        <p:spPr>
          <a:xfrm>
            <a:off x="571500" y="2085825"/>
            <a:ext cx="109752" cy="79103"/>
          </a:xfrm>
          <a:prstGeom prst="rect">
            <a:avLst/>
          </a:prstGeom>
          <a:noFill/>
          <a:ln>
            <a:noFill/>
          </a:ln>
        </p:spPr>
      </p:pic>
      <p:pic>
        <p:nvPicPr>
          <p:cNvPr id="1436" name="Google Shape;1436;p174"/>
          <p:cNvPicPr preferRelativeResize="0"/>
          <p:nvPr/>
        </p:nvPicPr>
        <p:blipFill rotWithShape="1">
          <a:blip r:embed="rId3">
            <a:alphaModFix/>
          </a:blip>
          <a:srcRect b="0" l="0" r="0" t="0"/>
          <a:stretch/>
        </p:blipFill>
        <p:spPr>
          <a:xfrm>
            <a:off x="571500" y="2820529"/>
            <a:ext cx="109752" cy="79103"/>
          </a:xfrm>
          <a:prstGeom prst="rect">
            <a:avLst/>
          </a:prstGeom>
          <a:noFill/>
          <a:ln>
            <a:noFill/>
          </a:ln>
        </p:spPr>
      </p:pic>
      <p:pic>
        <p:nvPicPr>
          <p:cNvPr id="1437" name="Google Shape;1437;p174"/>
          <p:cNvPicPr preferRelativeResize="0"/>
          <p:nvPr/>
        </p:nvPicPr>
        <p:blipFill rotWithShape="1">
          <a:blip r:embed="rId3">
            <a:alphaModFix/>
          </a:blip>
          <a:srcRect b="0" l="0" r="0" t="0"/>
          <a:stretch/>
        </p:blipFill>
        <p:spPr>
          <a:xfrm>
            <a:off x="571500" y="3555232"/>
            <a:ext cx="109752" cy="79103"/>
          </a:xfrm>
          <a:prstGeom prst="rect">
            <a:avLst/>
          </a:prstGeom>
          <a:noFill/>
          <a:ln>
            <a:noFill/>
          </a:ln>
        </p:spPr>
      </p:pic>
      <p:pic>
        <p:nvPicPr>
          <p:cNvPr id="1438" name="Google Shape;1438;p174"/>
          <p:cNvPicPr preferRelativeResize="0"/>
          <p:nvPr/>
        </p:nvPicPr>
        <p:blipFill rotWithShape="1">
          <a:blip r:embed="rId3">
            <a:alphaModFix/>
          </a:blip>
          <a:srcRect b="0" l="0" r="0" t="0"/>
          <a:stretch/>
        </p:blipFill>
        <p:spPr>
          <a:xfrm>
            <a:off x="571500" y="4289936"/>
            <a:ext cx="109752" cy="79103"/>
          </a:xfrm>
          <a:prstGeom prst="rect">
            <a:avLst/>
          </a:prstGeom>
          <a:noFill/>
          <a:ln>
            <a:noFill/>
          </a:ln>
        </p:spPr>
      </p:pic>
      <p:sp>
        <p:nvSpPr>
          <p:cNvPr id="1439" name="Google Shape;1439;p174"/>
          <p:cNvSpPr txBox="1"/>
          <p:nvPr/>
        </p:nvSpPr>
        <p:spPr>
          <a:xfrm>
            <a:off x="571500" y="800100"/>
            <a:ext cx="35913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AI to Support Collections</a:t>
            </a:r>
            <a:endParaRPr sz="2400">
              <a:latin typeface="Inter Tight Medium"/>
              <a:ea typeface="Inter Tight Medium"/>
              <a:cs typeface="Inter Tight Medium"/>
              <a:sym typeface="Inter Tight Medium"/>
            </a:endParaRPr>
          </a:p>
        </p:txBody>
      </p:sp>
      <p:sp>
        <p:nvSpPr>
          <p:cNvPr id="1440" name="Google Shape;1440;p174"/>
          <p:cNvSpPr txBox="1"/>
          <p:nvPr/>
        </p:nvSpPr>
        <p:spPr>
          <a:xfrm>
            <a:off x="571500" y="1245600"/>
            <a:ext cx="35913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AI reduces the burden on AR teams by constantly monitoring resident ledgers, sending payment reminders, and following-up with delinquent residents. </a:t>
            </a:r>
            <a:endParaRPr sz="1200">
              <a:latin typeface="Inter Tight"/>
              <a:ea typeface="Inter Tight"/>
              <a:cs typeface="Inter Tight"/>
              <a:sym typeface="Inter Tight"/>
            </a:endParaRPr>
          </a:p>
        </p:txBody>
      </p:sp>
      <p:sp>
        <p:nvSpPr>
          <p:cNvPr id="1441" name="Google Shape;1441;p174"/>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RESIDENTAI</a:t>
            </a:r>
            <a:endParaRPr sz="1000">
              <a:solidFill>
                <a:srgbClr val="7638FA"/>
              </a:solidFill>
              <a:latin typeface="Inter Tight Medium"/>
              <a:ea typeface="Inter Tight Medium"/>
              <a:cs typeface="Inter Tight Medium"/>
              <a:sym typeface="Inter Tight Medium"/>
            </a:endParaRPr>
          </a:p>
        </p:txBody>
      </p:sp>
      <p:pic>
        <p:nvPicPr>
          <p:cNvPr id="1442" name="Google Shape;1442;p174"/>
          <p:cNvPicPr preferRelativeResize="0"/>
          <p:nvPr/>
        </p:nvPicPr>
        <p:blipFill rotWithShape="1">
          <a:blip r:embed="rId4">
            <a:alphaModFix/>
          </a:blip>
          <a:srcRect b="0" l="0" r="0" t="0"/>
          <a:stretch/>
        </p:blipFill>
        <p:spPr>
          <a:xfrm>
            <a:off x="4707410" y="135625"/>
            <a:ext cx="4308900" cy="4875600"/>
          </a:xfrm>
          <a:prstGeom prst="roundRect">
            <a:avLst>
              <a:gd fmla="val 1892" name="adj"/>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446" name="Shape 1446"/>
        <p:cNvGrpSpPr/>
        <p:nvPr/>
      </p:nvGrpSpPr>
      <p:grpSpPr>
        <a:xfrm>
          <a:off x="0" y="0"/>
          <a:ext cx="0" cy="0"/>
          <a:chOff x="0" y="0"/>
          <a:chExt cx="0" cy="0"/>
        </a:xfrm>
      </p:grpSpPr>
      <p:pic>
        <p:nvPicPr>
          <p:cNvPr id="1447" name="Google Shape;1447;p175"/>
          <p:cNvPicPr preferRelativeResize="0"/>
          <p:nvPr/>
        </p:nvPicPr>
        <p:blipFill>
          <a:blip r:embed="rId3">
            <a:alphaModFix/>
          </a:blip>
          <a:stretch>
            <a:fillRect/>
          </a:stretch>
        </p:blipFill>
        <p:spPr>
          <a:xfrm>
            <a:off x="9446000" y="2685050"/>
            <a:ext cx="2982950" cy="1173200"/>
          </a:xfrm>
          <a:prstGeom prst="rect">
            <a:avLst/>
          </a:prstGeom>
          <a:noFill/>
          <a:ln>
            <a:noFill/>
          </a:ln>
        </p:spPr>
      </p:pic>
      <p:sp>
        <p:nvSpPr>
          <p:cNvPr id="1448" name="Google Shape;1448;p175"/>
          <p:cNvSpPr txBox="1"/>
          <p:nvPr/>
        </p:nvSpPr>
        <p:spPr>
          <a:xfrm>
            <a:off x="571500" y="800100"/>
            <a:ext cx="72468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Real Collections Conversation with a Resident</a:t>
            </a:r>
            <a:endParaRPr sz="2400">
              <a:latin typeface="Inter Tight Medium"/>
              <a:ea typeface="Inter Tight Medium"/>
              <a:cs typeface="Inter Tight Medium"/>
              <a:sym typeface="Inter Tight Medium"/>
            </a:endParaRPr>
          </a:p>
        </p:txBody>
      </p:sp>
      <p:sp>
        <p:nvSpPr>
          <p:cNvPr id="1449" name="Google Shape;1449;p175"/>
          <p:cNvSpPr txBox="1"/>
          <p:nvPr/>
        </p:nvSpPr>
        <p:spPr>
          <a:xfrm>
            <a:off x="571500" y="1245600"/>
            <a:ext cx="80010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In addition to providing rent reminders and delinquency notices, the AI can convey charge details to residents to help them understand the makeup of their current balance as well as payment options.</a:t>
            </a:r>
            <a:endParaRPr sz="1200">
              <a:latin typeface="Inter Tight"/>
              <a:ea typeface="Inter Tight"/>
              <a:cs typeface="Inter Tight"/>
              <a:sym typeface="Inter Tight"/>
            </a:endParaRPr>
          </a:p>
        </p:txBody>
      </p:sp>
      <p:sp>
        <p:nvSpPr>
          <p:cNvPr id="1450" name="Google Shape;1450;p175"/>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RESIDENTAI</a:t>
            </a:r>
            <a:endParaRPr sz="1000">
              <a:solidFill>
                <a:srgbClr val="7638FA"/>
              </a:solidFill>
              <a:latin typeface="Inter Tight Medium"/>
              <a:ea typeface="Inter Tight Medium"/>
              <a:cs typeface="Inter Tight Medium"/>
              <a:sym typeface="Inter Tight Medium"/>
            </a:endParaRPr>
          </a:p>
        </p:txBody>
      </p:sp>
      <p:pic>
        <p:nvPicPr>
          <p:cNvPr id="1451" name="Google Shape;1451;p175"/>
          <p:cNvPicPr preferRelativeResize="0"/>
          <p:nvPr/>
        </p:nvPicPr>
        <p:blipFill rotWithShape="1">
          <a:blip r:embed="rId4">
            <a:alphaModFix/>
          </a:blip>
          <a:srcRect b="0" l="0" r="0" t="0"/>
          <a:stretch/>
        </p:blipFill>
        <p:spPr>
          <a:xfrm>
            <a:off x="698175" y="1693350"/>
            <a:ext cx="7747625" cy="3450151"/>
          </a:xfrm>
          <a:prstGeom prst="rect">
            <a:avLst/>
          </a:prstGeom>
          <a:noFill/>
          <a:ln>
            <a:noFill/>
          </a:ln>
        </p:spPr>
      </p:pic>
    </p:spTree>
  </p:cSld>
  <p:clrMapOvr>
    <a:masterClrMapping/>
  </p:clrMapOvr>
</p:sld>
</file>

<file path=ppt/slides/slide2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rgbClr val="F5F5F7"/>
        </a:solidFill>
      </p:bgPr>
    </p:bg>
    <p:spTree>
      <p:nvGrpSpPr>
        <p:cNvPr id="1455" name="Shape 1455"/>
        <p:cNvGrpSpPr/>
        <p:nvPr/>
      </p:nvGrpSpPr>
      <p:grpSpPr>
        <a:xfrm>
          <a:off x="0" y="0"/>
          <a:ext cx="0" cy="0"/>
          <a:chOff x="0" y="0"/>
          <a:chExt cx="0" cy="0"/>
        </a:xfrm>
      </p:grpSpPr>
      <p:pic>
        <p:nvPicPr>
          <p:cNvPr id="1456" name="Google Shape;1456;p176"/>
          <p:cNvPicPr preferRelativeResize="0"/>
          <p:nvPr/>
        </p:nvPicPr>
        <p:blipFill rotWithShape="1">
          <a:blip r:embed="rId3">
            <a:alphaModFix/>
          </a:blip>
          <a:srcRect b="79" l="28" r="22" t="28"/>
          <a:stretch/>
        </p:blipFill>
        <p:spPr>
          <a:xfrm>
            <a:off x="1911150" y="1873675"/>
            <a:ext cx="5321700" cy="2695200"/>
          </a:xfrm>
          <a:prstGeom prst="roundRect">
            <a:avLst>
              <a:gd fmla="val 887" name="adj"/>
            </a:avLst>
          </a:prstGeom>
          <a:noFill/>
          <a:ln>
            <a:noFill/>
          </a:ln>
          <a:effectLst>
            <a:outerShdw algn="bl" blurRad="214313" dir="5400000" dist="95250" rotWithShape="0">
              <a:srgbClr val="999999">
                <a:alpha val="10000"/>
              </a:srgbClr>
            </a:outerShdw>
          </a:effectLst>
        </p:spPr>
      </p:pic>
      <p:sp>
        <p:nvSpPr>
          <p:cNvPr id="1457" name="Google Shape;1457;p176"/>
          <p:cNvSpPr txBox="1"/>
          <p:nvPr/>
        </p:nvSpPr>
        <p:spPr>
          <a:xfrm>
            <a:off x="571500" y="800100"/>
            <a:ext cx="7246800" cy="3693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1200"/>
              </a:spcBef>
              <a:spcAft>
                <a:spcPts val="1200"/>
              </a:spcAft>
              <a:buNone/>
            </a:pPr>
            <a:r>
              <a:rPr lang="en" sz="2400">
                <a:latin typeface="Inter Tight Medium"/>
                <a:ea typeface="Inter Tight Medium"/>
                <a:cs typeface="Inter Tight Medium"/>
                <a:sym typeface="Inter Tight Medium"/>
              </a:rPr>
              <a:t>Customizable Follow-Up Schedule</a:t>
            </a:r>
            <a:endParaRPr sz="2400">
              <a:latin typeface="Inter Tight Medium"/>
              <a:ea typeface="Inter Tight Medium"/>
              <a:cs typeface="Inter Tight Medium"/>
              <a:sym typeface="Inter Tight Medium"/>
            </a:endParaRPr>
          </a:p>
        </p:txBody>
      </p:sp>
      <p:sp>
        <p:nvSpPr>
          <p:cNvPr id="1458" name="Google Shape;1458;p176"/>
          <p:cNvSpPr txBox="1"/>
          <p:nvPr/>
        </p:nvSpPr>
        <p:spPr>
          <a:xfrm>
            <a:off x="571500" y="1245600"/>
            <a:ext cx="8179500" cy="3972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0"/>
              </a:spcBef>
              <a:spcAft>
                <a:spcPts val="1200"/>
              </a:spcAft>
              <a:buNone/>
            </a:pPr>
            <a:r>
              <a:rPr lang="en" sz="1200">
                <a:latin typeface="Inter Tight"/>
                <a:ea typeface="Inter Tight"/>
                <a:cs typeface="Inter Tight"/>
                <a:sym typeface="Inter Tight"/>
              </a:rPr>
              <a:t>Outbound communication efforts can be customized to match existing processes or to ensure compliance with state-specific late fee dates. Outbound calls can be added to the schedule to further enhance follow-up efforts to delinquent residents. </a:t>
            </a:r>
            <a:endParaRPr sz="1200">
              <a:latin typeface="Inter Tight"/>
              <a:ea typeface="Inter Tight"/>
              <a:cs typeface="Inter Tight"/>
              <a:sym typeface="Inter Tight"/>
            </a:endParaRPr>
          </a:p>
        </p:txBody>
      </p:sp>
      <p:sp>
        <p:nvSpPr>
          <p:cNvPr id="1459" name="Google Shape;1459;p176"/>
          <p:cNvSpPr txBox="1"/>
          <p:nvPr/>
        </p:nvSpPr>
        <p:spPr>
          <a:xfrm>
            <a:off x="571500" y="571500"/>
            <a:ext cx="3888600" cy="153900"/>
          </a:xfrm>
          <a:prstGeom prst="rect">
            <a:avLst/>
          </a:prstGeom>
          <a:noFill/>
          <a:ln>
            <a:noFill/>
          </a:ln>
        </p:spPr>
        <p:txBody>
          <a:bodyPr anchor="t" anchorCtr="0" bIns="0" lIns="0" rIns="0" spcFirstLastPara="1" tIns="0" wrap="square">
            <a:spAutoFit/>
          </a:bodyPr>
          <a:lstStyle/>
          <a:p>
            <a:pPr algn="l" indent="0" lvl="0" marL="0" rtl="0">
              <a:spcBef>
                <a:spcPts val="0"/>
              </a:spcBef>
              <a:spcAft>
                <a:spcPts val="0"/>
              </a:spcAft>
              <a:buNone/>
            </a:pPr>
            <a:r>
              <a:rPr lang="en" sz="1000">
                <a:solidFill>
                  <a:srgbClr val="7638FA"/>
                </a:solidFill>
                <a:latin typeface="Inter Tight Medium"/>
                <a:ea typeface="Inter Tight Medium"/>
                <a:cs typeface="Inter Tight Medium"/>
                <a:sym typeface="Inter Tight Medium"/>
              </a:rPr>
              <a:t>RESIDENTAI</a:t>
            </a:r>
            <a:endParaRPr sz="1000">
              <a:solidFill>
                <a:srgbClr val="7638FA"/>
              </a:solidFill>
              <a:latin typeface="Inter Tight Medium"/>
              <a:ea typeface="Inter Tight Medium"/>
              <a:cs typeface="Inter Tight Medium"/>
              <a:sym typeface="Inter Tight Medium"/>
            </a:endParaRPr>
          </a:p>
        </p:txBody>
      </p:sp>
    </p:spTree>
  </p:cSld>
  <p:clrMapOvr>
    <a:masterClrMapping/>
  </p:clrMapOvr>
</p:sld>
</file>

<file path=ppt/slides/slide2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rgbClr val="F5F5F7"/>
        </a:solidFill>
      </p:bgPr>
    </p:bg>
    <p:spTree>
      <p:nvGrpSpPr>
        <p:cNvPr id="1463" name="Shape 1463"/>
        <p:cNvGrpSpPr/>
        <p:nvPr/>
      </p:nvGrpSpPr>
      <p:grpSpPr>
        <a:xfrm>
          <a:off x="0" y="0"/>
          <a:ext cx="0" cy="0"/>
          <a:chOff x="0" y="0"/>
          <a:chExt cx="0" cy="0"/>
        </a:xfrm>
      </p:grpSpPr>
      <p:pic>
        <p:nvPicPr>
          <p:cNvPr id="1464" name="Google Shape;1464;p177"/>
          <p:cNvPicPr preferRelativeResize="0"/>
          <p:nvPr/>
        </p:nvPicPr>
        <p:blipFill rotWithShape="1">
          <a:blip r:embed="rId3">
            <a:alphaModFix/>
          </a:blip>
          <a:srcRect b="136" r="23" t="131"/>
          <a:stretch/>
        </p:blipFill>
        <p:spPr>
          <a:xfrm>
            <a:off x="9453550" y="2688600"/>
            <a:ext cx="2214600" cy="727500"/>
          </a:xfrm>
          <a:prstGeom prst="roundRect">
            <a:avLst>
              <a:gd fmla="val 1096" name="adj"/>
            </a:avLst>
          </a:prstGeom>
          <a:noFill/>
          <a:ln>
            <a:noFill/>
          </a:ln>
          <a:effectLst>
            <a:outerShdw algn="bl" blurRad="214313" dir="5400000" dist="95250" rotWithShape="0">
              <a:srgbClr val="999999">
                <a:alpha val="10000"/>
              </a:srgbClr>
            </a:outerShdw>
          </a:effectLst>
        </p:spPr>
      </p:pic>
      <p:sp>
        <p:nvSpPr>
          <p:cNvPr id="1465" name="Google Shape;1465;p177"/>
          <p:cNvSpPr txBox="1"/>
          <p:nvPr/>
        </p:nvSpPr>
        <p:spPr>
          <a:xfrm>
            <a:off x="571500" y="800100"/>
            <a:ext cx="7246800" cy="3693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1200"/>
              </a:spcBef>
              <a:spcAft>
                <a:spcPts val="1200"/>
              </a:spcAft>
              <a:buNone/>
            </a:pPr>
            <a:r>
              <a:rPr lang="en" sz="2400">
                <a:latin typeface="Inter Tight Medium"/>
                <a:ea typeface="Inter Tight Medium"/>
                <a:cs typeface="Inter Tight Medium"/>
                <a:sym typeface="Inter Tight Medium"/>
              </a:rPr>
              <a:t>Reporting Tools to Quantify Results </a:t>
            </a:r>
            <a:endParaRPr sz="2400">
              <a:latin typeface="Inter Tight Medium"/>
              <a:ea typeface="Inter Tight Medium"/>
              <a:cs typeface="Inter Tight Medium"/>
              <a:sym typeface="Inter Tight Medium"/>
            </a:endParaRPr>
          </a:p>
        </p:txBody>
      </p:sp>
      <p:sp>
        <p:nvSpPr>
          <p:cNvPr id="1466" name="Google Shape;1466;p177"/>
          <p:cNvSpPr txBox="1"/>
          <p:nvPr/>
        </p:nvSpPr>
        <p:spPr>
          <a:xfrm>
            <a:off x="571500" y="1245600"/>
            <a:ext cx="7720800" cy="3972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0"/>
              </a:spcBef>
              <a:spcAft>
                <a:spcPts val="1200"/>
              </a:spcAft>
              <a:buNone/>
            </a:pPr>
            <a:r>
              <a:rPr lang="en" sz="1200">
                <a:latin typeface="Inter Tight"/>
                <a:ea typeface="Inter Tight"/>
                <a:cs typeface="Inter Tight"/>
                <a:sym typeface="Inter Tight"/>
              </a:rPr>
              <a:t>Keep track of collections performance over time relative to past periods (T3, T6, or T12) and monitor changes in collections rates and payment velocity.  Easily measure the impact of AI-supported collections efforts.</a:t>
            </a:r>
            <a:endParaRPr sz="1200">
              <a:latin typeface="Inter Tight"/>
              <a:ea typeface="Inter Tight"/>
              <a:cs typeface="Inter Tight"/>
              <a:sym typeface="Inter Tight"/>
            </a:endParaRPr>
          </a:p>
        </p:txBody>
      </p:sp>
      <p:sp>
        <p:nvSpPr>
          <p:cNvPr id="1467" name="Google Shape;1467;p177"/>
          <p:cNvSpPr txBox="1"/>
          <p:nvPr/>
        </p:nvSpPr>
        <p:spPr>
          <a:xfrm>
            <a:off x="571500" y="571500"/>
            <a:ext cx="3888600" cy="153900"/>
          </a:xfrm>
          <a:prstGeom prst="rect">
            <a:avLst/>
          </a:prstGeom>
          <a:noFill/>
          <a:ln>
            <a:noFill/>
          </a:ln>
        </p:spPr>
        <p:txBody>
          <a:bodyPr anchor="t" anchorCtr="0" bIns="0" lIns="0" rIns="0" spcFirstLastPara="1" tIns="0" wrap="square">
            <a:spAutoFit/>
          </a:bodyPr>
          <a:lstStyle/>
          <a:p>
            <a:pPr algn="l" indent="0" lvl="0" marL="0" rtl="0">
              <a:spcBef>
                <a:spcPts val="0"/>
              </a:spcBef>
              <a:spcAft>
                <a:spcPts val="0"/>
              </a:spcAft>
              <a:buNone/>
            </a:pPr>
            <a:r>
              <a:rPr lang="en" sz="1000">
                <a:solidFill>
                  <a:srgbClr val="7638FA"/>
                </a:solidFill>
                <a:latin typeface="Inter Tight Medium"/>
                <a:ea typeface="Inter Tight Medium"/>
                <a:cs typeface="Inter Tight Medium"/>
                <a:sym typeface="Inter Tight Medium"/>
              </a:rPr>
              <a:t>RESIDENTAI</a:t>
            </a:r>
            <a:endParaRPr sz="1000">
              <a:solidFill>
                <a:srgbClr val="7638FA"/>
              </a:solidFill>
              <a:latin typeface="Inter Tight Medium"/>
              <a:ea typeface="Inter Tight Medium"/>
              <a:cs typeface="Inter Tight Medium"/>
              <a:sym typeface="Inter Tight Medium"/>
            </a:endParaRPr>
          </a:p>
        </p:txBody>
      </p:sp>
      <p:pic>
        <p:nvPicPr>
          <p:cNvPr id="1468" name="Google Shape;1468;p177"/>
          <p:cNvPicPr preferRelativeResize="0"/>
          <p:nvPr/>
        </p:nvPicPr>
        <p:blipFill>
          <a:blip r:embed="rId4">
            <a:alphaModFix/>
          </a:blip>
          <a:stretch>
            <a:fillRect/>
          </a:stretch>
        </p:blipFill>
        <p:spPr>
          <a:xfrm>
            <a:off x="152400" y="1914250"/>
            <a:ext cx="8839204" cy="30514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78"/>
          <p:cNvSpPr txBox="1"/>
          <p:nvPr>
            <p:ph type="title"/>
          </p:nvPr>
        </p:nvSpPr>
        <p:spPr>
          <a:xfrm>
            <a:off x="571500" y="571500"/>
            <a:ext cx="38886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This Means for You</a:t>
            </a:r>
            <a:endParaRPr/>
          </a:p>
        </p:txBody>
      </p:sp>
      <p:sp>
        <p:nvSpPr>
          <p:cNvPr id="1474" name="Google Shape;1474;p178"/>
          <p:cNvSpPr txBox="1"/>
          <p:nvPr>
            <p:ph idx="1" type="subTitle"/>
          </p:nvPr>
        </p:nvSpPr>
        <p:spPr>
          <a:xfrm>
            <a:off x="573650" y="1374875"/>
            <a:ext cx="1558200" cy="2154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a:solidFill>
                  <a:srgbClr val="C1B8FF"/>
                </a:solidFill>
              </a:rPr>
              <a:t>Role</a:t>
            </a:r>
            <a:endParaRPr>
              <a:solidFill>
                <a:srgbClr val="C1B8FF"/>
              </a:solidFill>
            </a:endParaRPr>
          </a:p>
        </p:txBody>
      </p:sp>
      <p:sp>
        <p:nvSpPr>
          <p:cNvPr id="1475" name="Google Shape;1475;p178"/>
          <p:cNvSpPr txBox="1"/>
          <p:nvPr>
            <p:ph idx="2" type="subTitle"/>
          </p:nvPr>
        </p:nvSpPr>
        <p:spPr>
          <a:xfrm>
            <a:off x="3436625" y="1374875"/>
            <a:ext cx="2675400" cy="215400"/>
          </a:xfrm>
          <a:prstGeom prst="rect">
            <a:avLst/>
          </a:prstGeom>
        </p:spPr>
        <p:txBody>
          <a:bodyPr anchorCtr="0" anchor="t" bIns="0" lIns="0" spcFirstLastPara="1" rIns="0" wrap="square" tIns="0">
            <a:spAutoFit/>
          </a:bodyPr>
          <a:lstStyle/>
          <a:p>
            <a:pPr indent="0" lvl="0" marL="0" rtl="0" algn="l">
              <a:spcBef>
                <a:spcPts val="0"/>
              </a:spcBef>
              <a:spcAft>
                <a:spcPts val="1200"/>
              </a:spcAft>
              <a:buSzPts val="852"/>
              <a:buNone/>
            </a:pPr>
            <a:r>
              <a:rPr lang="en">
                <a:solidFill>
                  <a:srgbClr val="C1B8FF"/>
                </a:solidFill>
                <a:latin typeface="Inter Tight Medium"/>
                <a:ea typeface="Inter Tight Medium"/>
                <a:cs typeface="Inter Tight Medium"/>
                <a:sym typeface="Inter Tight Medium"/>
              </a:rPr>
              <a:t>Impact From AI Support </a:t>
            </a:r>
            <a:endParaRPr>
              <a:solidFill>
                <a:srgbClr val="C1B8FF"/>
              </a:solidFill>
              <a:latin typeface="Inter Tight Medium"/>
              <a:ea typeface="Inter Tight Medium"/>
              <a:cs typeface="Inter Tight Medium"/>
              <a:sym typeface="Inter Tight Medium"/>
            </a:endParaRPr>
          </a:p>
        </p:txBody>
      </p:sp>
      <p:sp>
        <p:nvSpPr>
          <p:cNvPr id="1476" name="Google Shape;1476;p178"/>
          <p:cNvSpPr txBox="1"/>
          <p:nvPr>
            <p:ph idx="3" type="subTitle"/>
          </p:nvPr>
        </p:nvSpPr>
        <p:spPr>
          <a:xfrm>
            <a:off x="573650" y="2001435"/>
            <a:ext cx="18966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AR Agent</a:t>
            </a:r>
            <a:endParaRPr sz="1200"/>
          </a:p>
        </p:txBody>
      </p:sp>
      <p:sp>
        <p:nvSpPr>
          <p:cNvPr id="1477" name="Google Shape;1477;p178"/>
          <p:cNvSpPr txBox="1"/>
          <p:nvPr>
            <p:ph idx="4" type="subTitle"/>
          </p:nvPr>
        </p:nvSpPr>
        <p:spPr>
          <a:xfrm>
            <a:off x="3436309" y="200143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Fewer calls; less manual data entry; more complete record keeping</a:t>
            </a:r>
            <a:endParaRPr sz="1200"/>
          </a:p>
        </p:txBody>
      </p:sp>
      <p:sp>
        <p:nvSpPr>
          <p:cNvPr id="1478" name="Google Shape;1478;p178"/>
          <p:cNvSpPr txBox="1"/>
          <p:nvPr>
            <p:ph idx="5" type="subTitle"/>
          </p:nvPr>
        </p:nvSpPr>
        <p:spPr>
          <a:xfrm>
            <a:off x="573650" y="2597095"/>
            <a:ext cx="17229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AR Manager</a:t>
            </a:r>
            <a:endParaRPr sz="1200"/>
          </a:p>
        </p:txBody>
      </p:sp>
      <p:sp>
        <p:nvSpPr>
          <p:cNvPr id="1479" name="Google Shape;1479;p178"/>
          <p:cNvSpPr txBox="1"/>
          <p:nvPr>
            <p:ph idx="6" type="subTitle"/>
          </p:nvPr>
        </p:nvSpPr>
        <p:spPr>
          <a:xfrm>
            <a:off x="3436309" y="259709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Fewer escalations; standardized collections reporting</a:t>
            </a:r>
            <a:endParaRPr sz="1200"/>
          </a:p>
        </p:txBody>
      </p:sp>
      <p:sp>
        <p:nvSpPr>
          <p:cNvPr id="1480" name="Google Shape;1480;p178"/>
          <p:cNvSpPr txBox="1"/>
          <p:nvPr>
            <p:ph idx="7" type="subTitle"/>
          </p:nvPr>
        </p:nvSpPr>
        <p:spPr>
          <a:xfrm>
            <a:off x="573650" y="3192755"/>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Community Manager</a:t>
            </a:r>
            <a:endParaRPr sz="1200"/>
          </a:p>
        </p:txBody>
      </p:sp>
      <p:sp>
        <p:nvSpPr>
          <p:cNvPr id="1481" name="Google Shape;1481;p178"/>
          <p:cNvSpPr txBox="1"/>
          <p:nvPr>
            <p:ph idx="8" type="subTitle"/>
          </p:nvPr>
        </p:nvSpPr>
        <p:spPr>
          <a:xfrm>
            <a:off x="3436309" y="319275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Less reliance on third-party collections agencies; less employee burnout</a:t>
            </a:r>
            <a:endParaRPr sz="1200"/>
          </a:p>
        </p:txBody>
      </p:sp>
      <p:sp>
        <p:nvSpPr>
          <p:cNvPr id="1482" name="Google Shape;1482;p178"/>
          <p:cNvSpPr txBox="1"/>
          <p:nvPr>
            <p:ph idx="9" type="subTitle"/>
          </p:nvPr>
        </p:nvSpPr>
        <p:spPr>
          <a:xfrm>
            <a:off x="573650" y="3788415"/>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Eviction Attorney</a:t>
            </a:r>
            <a:endParaRPr sz="1200"/>
          </a:p>
        </p:txBody>
      </p:sp>
      <p:sp>
        <p:nvSpPr>
          <p:cNvPr id="1483" name="Google Shape;1483;p178"/>
          <p:cNvSpPr txBox="1"/>
          <p:nvPr>
            <p:ph idx="13" type="subTitle"/>
          </p:nvPr>
        </p:nvSpPr>
        <p:spPr>
          <a:xfrm>
            <a:off x="3436309" y="378841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More complete picture of non-payment case and resident conversations</a:t>
            </a:r>
            <a:endParaRPr sz="1200"/>
          </a:p>
        </p:txBody>
      </p:sp>
      <p:sp>
        <p:nvSpPr>
          <p:cNvPr id="1484" name="Google Shape;1484;p178"/>
          <p:cNvSpPr txBox="1"/>
          <p:nvPr>
            <p:ph idx="9" type="subTitle"/>
          </p:nvPr>
        </p:nvSpPr>
        <p:spPr>
          <a:xfrm>
            <a:off x="571500" y="4384075"/>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Resident</a:t>
            </a:r>
            <a:endParaRPr sz="1200"/>
          </a:p>
        </p:txBody>
      </p:sp>
      <p:sp>
        <p:nvSpPr>
          <p:cNvPr id="1485" name="Google Shape;1485;p178"/>
          <p:cNvSpPr txBox="1"/>
          <p:nvPr>
            <p:ph idx="13" type="subTitle"/>
          </p:nvPr>
        </p:nvSpPr>
        <p:spPr>
          <a:xfrm>
            <a:off x="3434475" y="438407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1100"/>
              <a:buNone/>
            </a:pPr>
            <a:r>
              <a:rPr lang="en" sz="1200"/>
              <a:t>24/7 responsiveness for ledger-related questions</a:t>
            </a:r>
            <a:endParaRPr sz="1200"/>
          </a:p>
        </p:txBody>
      </p:sp>
      <p:cxnSp>
        <p:nvCxnSpPr>
          <p:cNvPr id="1486" name="Google Shape;1486;p178"/>
          <p:cNvCxnSpPr/>
          <p:nvPr/>
        </p:nvCxnSpPr>
        <p:spPr>
          <a:xfrm>
            <a:off x="571500" y="240696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487" name="Google Shape;1487;p178"/>
          <p:cNvCxnSpPr/>
          <p:nvPr/>
        </p:nvCxnSpPr>
        <p:spPr>
          <a:xfrm>
            <a:off x="571500" y="300262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488" name="Google Shape;1488;p178"/>
          <p:cNvCxnSpPr/>
          <p:nvPr/>
        </p:nvCxnSpPr>
        <p:spPr>
          <a:xfrm>
            <a:off x="571500" y="359828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489" name="Google Shape;1489;p178"/>
          <p:cNvCxnSpPr/>
          <p:nvPr/>
        </p:nvCxnSpPr>
        <p:spPr>
          <a:xfrm>
            <a:off x="571500" y="419394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490" name="Google Shape;1490;p178"/>
          <p:cNvCxnSpPr/>
          <p:nvPr/>
        </p:nvCxnSpPr>
        <p:spPr>
          <a:xfrm>
            <a:off x="571500" y="181130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491" name="Google Shape;1491;p178"/>
          <p:cNvCxnSpPr/>
          <p:nvPr/>
        </p:nvCxnSpPr>
        <p:spPr>
          <a:xfrm>
            <a:off x="2681275" y="210912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492" name="Google Shape;1492;p178"/>
          <p:cNvCxnSpPr/>
          <p:nvPr/>
        </p:nvCxnSpPr>
        <p:spPr>
          <a:xfrm>
            <a:off x="2681275" y="2704800"/>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493" name="Google Shape;1493;p178"/>
          <p:cNvCxnSpPr/>
          <p:nvPr/>
        </p:nvCxnSpPr>
        <p:spPr>
          <a:xfrm>
            <a:off x="2681275" y="3300450"/>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494" name="Google Shape;1494;p178"/>
          <p:cNvCxnSpPr/>
          <p:nvPr/>
        </p:nvCxnSpPr>
        <p:spPr>
          <a:xfrm>
            <a:off x="2681275" y="389612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495" name="Google Shape;1495;p178"/>
          <p:cNvCxnSpPr/>
          <p:nvPr/>
        </p:nvCxnSpPr>
        <p:spPr>
          <a:xfrm>
            <a:off x="2681275" y="4491775"/>
            <a:ext cx="387300" cy="0"/>
          </a:xfrm>
          <a:prstGeom prst="straightConnector1">
            <a:avLst/>
          </a:prstGeom>
          <a:noFill/>
          <a:ln cap="flat" cmpd="sng" w="9525">
            <a:solidFill>
              <a:srgbClr val="666666"/>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179"/>
          <p:cNvSpPr txBox="1"/>
          <p:nvPr>
            <p:ph idx="1" type="subTitle"/>
          </p:nvPr>
        </p:nvSpPr>
        <p:spPr>
          <a:xfrm>
            <a:off x="569775" y="2324575"/>
            <a:ext cx="6616800" cy="2244300"/>
          </a:xfrm>
          <a:prstGeom prst="rect">
            <a:avLst/>
          </a:prstGeom>
        </p:spPr>
        <p:txBody>
          <a:bodyPr anchorCtr="0" anchor="b" bIns="0" lIns="0" spcFirstLastPara="1" rIns="0" wrap="square" tIns="0">
            <a:noAutofit/>
          </a:bodyPr>
          <a:lstStyle/>
          <a:p>
            <a:pPr indent="0" lvl="0" marL="0" rtl="0" algn="l">
              <a:spcBef>
                <a:spcPts val="0"/>
              </a:spcBef>
              <a:spcAft>
                <a:spcPts val="1200"/>
              </a:spcAft>
              <a:buNone/>
            </a:pPr>
            <a:r>
              <a:rPr lang="en"/>
              <a:t>AI for Maintenance</a:t>
            </a:r>
            <a:endParaRPr/>
          </a:p>
        </p:txBody>
      </p:sp>
      <p:cxnSp>
        <p:nvCxnSpPr>
          <p:cNvPr id="1501" name="Google Shape;1501;p179"/>
          <p:cNvCxnSpPr/>
          <p:nvPr/>
        </p:nvCxnSpPr>
        <p:spPr>
          <a:xfrm>
            <a:off x="1450803" y="563800"/>
            <a:ext cx="0" cy="22590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505" name="Shape 1505"/>
        <p:cNvGrpSpPr/>
        <p:nvPr/>
      </p:nvGrpSpPr>
      <p:grpSpPr>
        <a:xfrm>
          <a:off x="0" y="0"/>
          <a:ext cx="0" cy="0"/>
          <a:chOff x="0" y="0"/>
          <a:chExt cx="0" cy="0"/>
        </a:xfrm>
      </p:grpSpPr>
      <p:sp>
        <p:nvSpPr>
          <p:cNvPr id="1506" name="Google Shape;1506;p180"/>
          <p:cNvSpPr/>
          <p:nvPr/>
        </p:nvSpPr>
        <p:spPr>
          <a:xfrm>
            <a:off x="3733138" y="2021838"/>
            <a:ext cx="4536000" cy="1526700"/>
          </a:xfrm>
          <a:prstGeom prst="roundRect">
            <a:avLst>
              <a:gd fmla="val 1205" name="adj"/>
            </a:avLst>
          </a:prstGeom>
          <a:solidFill>
            <a:srgbClr val="F2F1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0" lIns="320025" spcFirstLastPara="1" rIns="0" wrap="square" tIns="137150">
            <a:noAutofit/>
          </a:bodyPr>
          <a:lstStyle/>
          <a:p>
            <a:pPr indent="0" lvl="0" marL="0" rtl="0" algn="l">
              <a:lnSpc>
                <a:spcPct val="12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AI follows de-escalation flows before routing tickets intelligently </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asks the right questions and collects relevant information and photos</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serves as your scheduling assistant – no more back-and-forths</a:t>
            </a:r>
            <a:endParaRPr sz="1000">
              <a:latin typeface="Inter Tight"/>
              <a:ea typeface="Inter Tight"/>
              <a:cs typeface="Inter Tight"/>
              <a:sym typeface="Inter Tight"/>
            </a:endParaRPr>
          </a:p>
          <a:p>
            <a:pPr indent="0" lvl="0" marL="0" rtl="0" algn="l">
              <a:lnSpc>
                <a:spcPct val="12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AI prompts reviews after detecting positive feedback</a:t>
            </a:r>
            <a:endParaRPr sz="1000">
              <a:latin typeface="Inter Tight"/>
              <a:ea typeface="Inter Tight"/>
              <a:cs typeface="Inter Tight"/>
              <a:sym typeface="Inter Tight"/>
            </a:endParaRPr>
          </a:p>
        </p:txBody>
      </p:sp>
      <p:sp>
        <p:nvSpPr>
          <p:cNvPr id="1507" name="Google Shape;1507;p180"/>
          <p:cNvSpPr/>
          <p:nvPr/>
        </p:nvSpPr>
        <p:spPr>
          <a:xfrm>
            <a:off x="874863" y="2021838"/>
            <a:ext cx="2823000" cy="1526700"/>
          </a:xfrm>
          <a:prstGeom prst="roundRect">
            <a:avLst>
              <a:gd fmla="val 1163" name="adj"/>
            </a:avLst>
          </a:prstGeom>
          <a:solidFill>
            <a:srgbClr val="FFFFFF"/>
          </a:solidFill>
          <a:ln>
            <a:noFill/>
          </a:ln>
          <a:effectLst>
            <a:outerShdw blurRad="214313" rotWithShape="0" algn="bl" dir="5400000" dist="95250">
              <a:srgbClr val="999999">
                <a:alpha val="10000"/>
              </a:srgbClr>
            </a:outerShdw>
          </a:effectLst>
        </p:spPr>
        <p:txBody>
          <a:bodyPr anchorCtr="0" anchor="ctr" bIns="0" lIns="137150" spcFirstLastPara="1" rIns="0" wrap="square" tIns="137150">
            <a:noAutofit/>
          </a:bodyPr>
          <a:lstStyle/>
          <a:p>
            <a:pPr indent="0" lvl="0" marL="0" rtl="0" algn="l">
              <a:lnSpc>
                <a:spcPct val="12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Costly escalations and overtime burden</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Incomplete information about work orders</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Scheduling headaches and PTE issues</a:t>
            </a:r>
            <a:endParaRPr sz="1000">
              <a:latin typeface="Inter Tight"/>
              <a:ea typeface="Inter Tight"/>
              <a:cs typeface="Inter Tight"/>
              <a:sym typeface="Inter Tight"/>
            </a:endParaRPr>
          </a:p>
          <a:p>
            <a:pPr indent="0" lvl="0" marL="0" rtl="0" algn="l">
              <a:lnSpc>
                <a:spcPct val="12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Uncaptured resident sentiment</a:t>
            </a:r>
            <a:endParaRPr sz="1000">
              <a:latin typeface="Inter Tight"/>
              <a:ea typeface="Inter Tight"/>
              <a:cs typeface="Inter Tight"/>
              <a:sym typeface="Inter Tight"/>
            </a:endParaRPr>
          </a:p>
        </p:txBody>
      </p:sp>
      <p:cxnSp>
        <p:nvCxnSpPr>
          <p:cNvPr id="1508" name="Google Shape;1508;p180"/>
          <p:cNvCxnSpPr/>
          <p:nvPr/>
        </p:nvCxnSpPr>
        <p:spPr>
          <a:xfrm>
            <a:off x="1022087" y="2417570"/>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509" name="Google Shape;1509;p180"/>
          <p:cNvCxnSpPr/>
          <p:nvPr/>
        </p:nvCxnSpPr>
        <p:spPr>
          <a:xfrm>
            <a:off x="1022087" y="2759498"/>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510" name="Google Shape;1510;p180"/>
          <p:cNvCxnSpPr/>
          <p:nvPr/>
        </p:nvCxnSpPr>
        <p:spPr>
          <a:xfrm>
            <a:off x="1022087" y="3111698"/>
            <a:ext cx="2496600" cy="0"/>
          </a:xfrm>
          <a:prstGeom prst="straightConnector1">
            <a:avLst/>
          </a:prstGeom>
          <a:noFill/>
          <a:ln cap="flat" cmpd="sng" w="9525">
            <a:solidFill>
              <a:srgbClr val="EAEAED"/>
            </a:solidFill>
            <a:prstDash val="solid"/>
            <a:round/>
            <a:headEnd len="med" w="med" type="none"/>
            <a:tailEnd len="med" w="med" type="none"/>
          </a:ln>
        </p:spPr>
      </p:cxnSp>
      <p:sp>
        <p:nvSpPr>
          <p:cNvPr id="1511" name="Google Shape;1511;p180"/>
          <p:cNvSpPr/>
          <p:nvPr/>
        </p:nvSpPr>
        <p:spPr>
          <a:xfrm>
            <a:off x="874863" y="1594963"/>
            <a:ext cx="2823000" cy="384300"/>
          </a:xfrm>
          <a:prstGeom prst="roundRect">
            <a:avLst>
              <a:gd fmla="val 7647"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Challenge</a:t>
            </a:r>
            <a:endParaRPr sz="1100">
              <a:solidFill>
                <a:schemeClr val="lt1"/>
              </a:solidFill>
              <a:latin typeface="Inter Tight Medium"/>
              <a:ea typeface="Inter Tight Medium"/>
              <a:cs typeface="Inter Tight Medium"/>
              <a:sym typeface="Inter Tight Medium"/>
            </a:endParaRPr>
          </a:p>
        </p:txBody>
      </p:sp>
      <p:sp>
        <p:nvSpPr>
          <p:cNvPr id="1512" name="Google Shape;1512;p180"/>
          <p:cNvSpPr/>
          <p:nvPr/>
        </p:nvSpPr>
        <p:spPr>
          <a:xfrm>
            <a:off x="3733137" y="1594963"/>
            <a:ext cx="4536000" cy="384300"/>
          </a:xfrm>
          <a:prstGeom prst="roundRect">
            <a:avLst>
              <a:gd fmla="val 7647" name="adj"/>
            </a:avLst>
          </a:prstGeom>
          <a:solidFill>
            <a:schemeClr val="accent2"/>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How AI Can Assist</a:t>
            </a:r>
            <a:endParaRPr sz="1100">
              <a:solidFill>
                <a:schemeClr val="lt1"/>
              </a:solidFill>
              <a:latin typeface="Inter Tight Medium"/>
              <a:ea typeface="Inter Tight Medium"/>
              <a:cs typeface="Inter Tight Medium"/>
              <a:sym typeface="Inter Tight Medium"/>
            </a:endParaRPr>
          </a:p>
        </p:txBody>
      </p:sp>
      <p:pic>
        <p:nvPicPr>
          <p:cNvPr id="1513" name="Google Shape;1513;p180"/>
          <p:cNvPicPr preferRelativeResize="0"/>
          <p:nvPr/>
        </p:nvPicPr>
        <p:blipFill rotWithShape="1">
          <a:blip r:embed="rId3">
            <a:alphaModFix/>
          </a:blip>
          <a:srcRect b="0" l="0" r="0" t="0"/>
          <a:stretch/>
        </p:blipFill>
        <p:spPr>
          <a:xfrm>
            <a:off x="3887559" y="2215091"/>
            <a:ext cx="91197" cy="65752"/>
          </a:xfrm>
          <a:prstGeom prst="rect">
            <a:avLst/>
          </a:prstGeom>
          <a:noFill/>
          <a:ln>
            <a:noFill/>
          </a:ln>
        </p:spPr>
      </p:pic>
      <p:pic>
        <p:nvPicPr>
          <p:cNvPr id="1514" name="Google Shape;1514;p180"/>
          <p:cNvPicPr preferRelativeResize="0"/>
          <p:nvPr/>
        </p:nvPicPr>
        <p:blipFill rotWithShape="1">
          <a:blip r:embed="rId3">
            <a:alphaModFix/>
          </a:blip>
          <a:srcRect b="0" l="0" r="0" t="0"/>
          <a:stretch/>
        </p:blipFill>
        <p:spPr>
          <a:xfrm>
            <a:off x="3887559" y="2558781"/>
            <a:ext cx="91197" cy="65752"/>
          </a:xfrm>
          <a:prstGeom prst="rect">
            <a:avLst/>
          </a:prstGeom>
          <a:noFill/>
          <a:ln>
            <a:noFill/>
          </a:ln>
        </p:spPr>
      </p:pic>
      <p:pic>
        <p:nvPicPr>
          <p:cNvPr id="1515" name="Google Shape;1515;p180"/>
          <p:cNvPicPr preferRelativeResize="0"/>
          <p:nvPr/>
        </p:nvPicPr>
        <p:blipFill rotWithShape="1">
          <a:blip r:embed="rId3">
            <a:alphaModFix/>
          </a:blip>
          <a:srcRect b="0" l="0" r="0" t="0"/>
          <a:stretch/>
        </p:blipFill>
        <p:spPr>
          <a:xfrm>
            <a:off x="3887559" y="2902472"/>
            <a:ext cx="91197" cy="65752"/>
          </a:xfrm>
          <a:prstGeom prst="rect">
            <a:avLst/>
          </a:prstGeom>
          <a:noFill/>
          <a:ln>
            <a:noFill/>
          </a:ln>
        </p:spPr>
      </p:pic>
      <p:pic>
        <p:nvPicPr>
          <p:cNvPr id="1516" name="Google Shape;1516;p180"/>
          <p:cNvPicPr preferRelativeResize="0"/>
          <p:nvPr/>
        </p:nvPicPr>
        <p:blipFill rotWithShape="1">
          <a:blip r:embed="rId3">
            <a:alphaModFix/>
          </a:blip>
          <a:srcRect b="0" l="0" r="0" t="0"/>
          <a:stretch/>
        </p:blipFill>
        <p:spPr>
          <a:xfrm>
            <a:off x="3887559" y="3246162"/>
            <a:ext cx="91197" cy="65752"/>
          </a:xfrm>
          <a:prstGeom prst="rect">
            <a:avLst/>
          </a:prstGeom>
          <a:noFill/>
          <a:ln>
            <a:noFill/>
          </a:ln>
        </p:spPr>
      </p:pic>
      <p:sp>
        <p:nvSpPr>
          <p:cNvPr id="1517" name="Google Shape;1517;p180"/>
          <p:cNvSpPr txBox="1"/>
          <p:nvPr/>
        </p:nvSpPr>
        <p:spPr>
          <a:xfrm>
            <a:off x="575700" y="801600"/>
            <a:ext cx="6735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dk1"/>
                </a:solidFill>
                <a:latin typeface="Inter Tight Medium"/>
                <a:ea typeface="Inter Tight Medium"/>
                <a:cs typeface="Inter Tight Medium"/>
                <a:sym typeface="Inter Tight Medium"/>
              </a:rPr>
              <a:t>Overcoming Maintenance Challenges</a:t>
            </a:r>
            <a:endParaRPr sz="2400">
              <a:solidFill>
                <a:schemeClr val="dk1"/>
              </a:solidFill>
              <a:latin typeface="Inter Tight Medium"/>
              <a:ea typeface="Inter Tight Medium"/>
              <a:cs typeface="Inter Tight Medium"/>
              <a:sym typeface="Inter Tight Medium"/>
            </a:endParaRPr>
          </a:p>
        </p:txBody>
      </p:sp>
      <p:sp>
        <p:nvSpPr>
          <p:cNvPr id="1518" name="Google Shape;1518;p180"/>
          <p:cNvSpPr txBox="1"/>
          <p:nvPr/>
        </p:nvSpPr>
        <p:spPr>
          <a:xfrm>
            <a:off x="5757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AI SUPPORTED MAINTENANCE</a:t>
            </a:r>
            <a:endParaRPr sz="1000">
              <a:solidFill>
                <a:srgbClr val="7638FA"/>
              </a:solidFill>
              <a:latin typeface="Inter Tight Medium"/>
              <a:ea typeface="Inter Tight Medium"/>
              <a:cs typeface="Inter Tight Medium"/>
              <a:sym typeface="Inter Tight Medium"/>
            </a:endParaRPr>
          </a:p>
        </p:txBody>
      </p:sp>
      <p:sp>
        <p:nvSpPr>
          <p:cNvPr id="1519" name="Google Shape;1519;p180"/>
          <p:cNvSpPr txBox="1"/>
          <p:nvPr>
            <p:ph idx="1" type="subTitle"/>
          </p:nvPr>
        </p:nvSpPr>
        <p:spPr>
          <a:xfrm>
            <a:off x="575700" y="4190275"/>
            <a:ext cx="7470600" cy="378600"/>
          </a:xfrm>
          <a:prstGeom prst="rect">
            <a:avLst/>
          </a:prstGeom>
        </p:spPr>
        <p:txBody>
          <a:bodyPr anchorCtr="0" anchor="t" bIns="0" lIns="0" spcFirstLastPara="1" rIns="0" wrap="square" tIns="0">
            <a:spAutoFit/>
          </a:bodyPr>
          <a:lstStyle/>
          <a:p>
            <a:pPr indent="0" lvl="0" marL="0" rtl="0" algn="l">
              <a:lnSpc>
                <a:spcPct val="105000"/>
              </a:lnSpc>
              <a:spcBef>
                <a:spcPts val="0"/>
              </a:spcBef>
              <a:spcAft>
                <a:spcPts val="1200"/>
              </a:spcAft>
              <a:buSzPts val="523"/>
              <a:buNone/>
            </a:pPr>
            <a:r>
              <a:rPr lang="en">
                <a:latin typeface="Inter Tight Medium"/>
                <a:ea typeface="Inter Tight Medium"/>
                <a:cs typeface="Inter Tight Medium"/>
                <a:sym typeface="Inter Tight Medium"/>
              </a:rPr>
              <a:t>AI-supported maintenance unlocks </a:t>
            </a:r>
            <a:r>
              <a:rPr lang="en">
                <a:solidFill>
                  <a:schemeClr val="accent2"/>
                </a:solidFill>
                <a:latin typeface="Inter Tight Medium"/>
                <a:ea typeface="Inter Tight Medium"/>
                <a:cs typeface="Inter Tight Medium"/>
                <a:sym typeface="Inter Tight Medium"/>
              </a:rPr>
              <a:t>quicker ticket resolution</a:t>
            </a:r>
            <a:r>
              <a:rPr lang="en">
                <a:latin typeface="Inter Tight Medium"/>
                <a:ea typeface="Inter Tight Medium"/>
                <a:cs typeface="Inter Tight Medium"/>
                <a:sym typeface="Inter Tight Medium"/>
              </a:rPr>
              <a:t>, fewer costly escalations,</a:t>
            </a:r>
            <a:r>
              <a:rPr lang="en">
                <a:solidFill>
                  <a:schemeClr val="accent2"/>
                </a:solidFill>
                <a:latin typeface="Inter Tight Medium"/>
                <a:ea typeface="Inter Tight Medium"/>
                <a:cs typeface="Inter Tight Medium"/>
                <a:sym typeface="Inter Tight Medium"/>
              </a:rPr>
              <a:t> simplified scheduling</a:t>
            </a:r>
            <a:r>
              <a:rPr lang="en">
                <a:latin typeface="Inter Tight Medium"/>
                <a:ea typeface="Inter Tight Medium"/>
                <a:cs typeface="Inter Tight Medium"/>
                <a:sym typeface="Inter Tight Medium"/>
              </a:rPr>
              <a:t>, and ultimately, </a:t>
            </a:r>
            <a:r>
              <a:rPr lang="en">
                <a:solidFill>
                  <a:schemeClr val="accent2"/>
                </a:solidFill>
                <a:latin typeface="Inter Tight Medium"/>
                <a:ea typeface="Inter Tight Medium"/>
                <a:cs typeface="Inter Tight Medium"/>
                <a:sym typeface="Inter Tight Medium"/>
              </a:rPr>
              <a:t>happier residents</a:t>
            </a:r>
            <a:r>
              <a:rPr lang="en">
                <a:latin typeface="Inter Tight Medium"/>
                <a:ea typeface="Inter Tight Medium"/>
                <a:cs typeface="Inter Tight Medium"/>
                <a:sym typeface="Inter Tight Medium"/>
              </a:rPr>
              <a:t>. It also reduces after-hours property visits and the associated overtime burden.</a:t>
            </a:r>
            <a:endParaRPr>
              <a:latin typeface="Inter Tight Medium"/>
              <a:ea typeface="Inter Tight Medium"/>
              <a:cs typeface="Inter Tight Medium"/>
              <a:sym typeface="Inter Tight Medium"/>
            </a:endParaRPr>
          </a:p>
        </p:txBody>
      </p:sp>
      <p:cxnSp>
        <p:nvCxnSpPr>
          <p:cNvPr id="1520" name="Google Shape;1520;p180"/>
          <p:cNvCxnSpPr/>
          <p:nvPr/>
        </p:nvCxnSpPr>
        <p:spPr>
          <a:xfrm>
            <a:off x="3887563" y="2417563"/>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521" name="Google Shape;1521;p180"/>
          <p:cNvCxnSpPr/>
          <p:nvPr/>
        </p:nvCxnSpPr>
        <p:spPr>
          <a:xfrm>
            <a:off x="3887563" y="2759500"/>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522" name="Google Shape;1522;p180"/>
          <p:cNvCxnSpPr/>
          <p:nvPr/>
        </p:nvCxnSpPr>
        <p:spPr>
          <a:xfrm>
            <a:off x="3887563" y="3111710"/>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523" name="Google Shape;1523;p180"/>
          <p:cNvCxnSpPr/>
          <p:nvPr/>
        </p:nvCxnSpPr>
        <p:spPr>
          <a:xfrm>
            <a:off x="571500" y="4018175"/>
            <a:ext cx="8001000" cy="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527" name="Shape 1527"/>
        <p:cNvGrpSpPr/>
        <p:nvPr/>
      </p:nvGrpSpPr>
      <p:grpSpPr>
        <a:xfrm>
          <a:off x="0" y="0"/>
          <a:ext cx="0" cy="0"/>
          <a:chOff x="0" y="0"/>
          <a:chExt cx="0" cy="0"/>
        </a:xfrm>
      </p:grpSpPr>
      <p:sp>
        <p:nvSpPr>
          <p:cNvPr id="1528" name="Google Shape;1528;p181"/>
          <p:cNvSpPr txBox="1"/>
          <p:nvPr/>
        </p:nvSpPr>
        <p:spPr>
          <a:xfrm>
            <a:off x="798375" y="2007600"/>
            <a:ext cx="3364500" cy="2202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1200">
                <a:latin typeface="Inter Tight"/>
                <a:ea typeface="Inter Tight"/>
                <a:cs typeface="Inter Tight"/>
                <a:sym typeface="Inter Tight"/>
              </a:rPr>
              <a:t>Prospects can simply text, email, or call to easily </a:t>
            </a:r>
            <a:br>
              <a:rPr lang="en" sz="1200">
                <a:latin typeface="Inter Tight"/>
                <a:ea typeface="Inter Tight"/>
                <a:cs typeface="Inter Tight"/>
                <a:sym typeface="Inter Tight"/>
              </a:rPr>
            </a:br>
            <a:r>
              <a:rPr lang="en" sz="1200">
                <a:latin typeface="Inter Tight"/>
                <a:ea typeface="Inter Tight"/>
                <a:cs typeface="Inter Tight"/>
                <a:sym typeface="Inter Tight"/>
              </a:rPr>
              <a:t>file a work order.</a:t>
            </a:r>
            <a:br>
              <a:rPr lang="en" sz="1200">
                <a:latin typeface="Inter Tight"/>
                <a:ea typeface="Inter Tight"/>
                <a:cs typeface="Inter Tight"/>
                <a:sym typeface="Inter Tight"/>
              </a:rPr>
            </a:br>
            <a:br>
              <a:rPr lang="en" sz="600">
                <a:latin typeface="Inter Tight"/>
                <a:ea typeface="Inter Tight"/>
                <a:cs typeface="Inter Tight"/>
                <a:sym typeface="Inter Tight"/>
              </a:rPr>
            </a:br>
            <a:r>
              <a:rPr lang="en" sz="1200">
                <a:solidFill>
                  <a:schemeClr val="dk1"/>
                </a:solidFill>
                <a:latin typeface="Inter Tight"/>
                <a:ea typeface="Inter Tight"/>
                <a:cs typeface="Inter Tight"/>
                <a:sym typeface="Inter Tight"/>
              </a:rPr>
              <a:t>Asks for more details over the phone/SMS for comprehensive work order tickets.</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Prompts resident with DIY steps if the maintenance request can be troubleshooted in real-time.</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Routes calls to the right team based on pre-selected emergency contacts and de-escalates “non-emergency” requests.</a:t>
            </a:r>
            <a:endParaRPr sz="1200">
              <a:solidFill>
                <a:schemeClr val="dk1"/>
              </a:solidFill>
              <a:latin typeface="Inter Tight"/>
              <a:ea typeface="Inter Tight"/>
              <a:cs typeface="Inter Tight"/>
              <a:sym typeface="Inter Tight"/>
            </a:endParaRPr>
          </a:p>
        </p:txBody>
      </p:sp>
      <p:pic>
        <p:nvPicPr>
          <p:cNvPr id="1529" name="Google Shape;1529;p181"/>
          <p:cNvPicPr preferRelativeResize="0"/>
          <p:nvPr/>
        </p:nvPicPr>
        <p:blipFill rotWithShape="1">
          <a:blip r:embed="rId3">
            <a:alphaModFix/>
          </a:blip>
          <a:srcRect b="0" l="0" r="0" t="0"/>
          <a:stretch/>
        </p:blipFill>
        <p:spPr>
          <a:xfrm>
            <a:off x="571500" y="2070408"/>
            <a:ext cx="109752" cy="79103"/>
          </a:xfrm>
          <a:prstGeom prst="rect">
            <a:avLst/>
          </a:prstGeom>
          <a:noFill/>
          <a:ln>
            <a:noFill/>
          </a:ln>
        </p:spPr>
      </p:pic>
      <p:pic>
        <p:nvPicPr>
          <p:cNvPr id="1530" name="Google Shape;1530;p181"/>
          <p:cNvPicPr preferRelativeResize="0"/>
          <p:nvPr/>
        </p:nvPicPr>
        <p:blipFill rotWithShape="1">
          <a:blip r:embed="rId3">
            <a:alphaModFix/>
          </a:blip>
          <a:srcRect b="0" l="0" r="0" t="0"/>
          <a:stretch/>
        </p:blipFill>
        <p:spPr>
          <a:xfrm>
            <a:off x="571500" y="2597749"/>
            <a:ext cx="109752" cy="79103"/>
          </a:xfrm>
          <a:prstGeom prst="rect">
            <a:avLst/>
          </a:prstGeom>
          <a:noFill/>
          <a:ln>
            <a:noFill/>
          </a:ln>
        </p:spPr>
      </p:pic>
      <p:pic>
        <p:nvPicPr>
          <p:cNvPr id="1531" name="Google Shape;1531;p181"/>
          <p:cNvPicPr preferRelativeResize="0"/>
          <p:nvPr/>
        </p:nvPicPr>
        <p:blipFill rotWithShape="1">
          <a:blip r:embed="rId3">
            <a:alphaModFix/>
          </a:blip>
          <a:srcRect b="0" l="0" r="0" t="0"/>
          <a:stretch/>
        </p:blipFill>
        <p:spPr>
          <a:xfrm>
            <a:off x="571500" y="3118408"/>
            <a:ext cx="109752" cy="79103"/>
          </a:xfrm>
          <a:prstGeom prst="rect">
            <a:avLst/>
          </a:prstGeom>
          <a:noFill/>
          <a:ln>
            <a:noFill/>
          </a:ln>
        </p:spPr>
      </p:pic>
      <p:pic>
        <p:nvPicPr>
          <p:cNvPr id="1532" name="Google Shape;1532;p181"/>
          <p:cNvPicPr preferRelativeResize="0"/>
          <p:nvPr/>
        </p:nvPicPr>
        <p:blipFill rotWithShape="1">
          <a:blip r:embed="rId3">
            <a:alphaModFix/>
          </a:blip>
          <a:srcRect b="0" l="0" r="0" t="0"/>
          <a:stretch/>
        </p:blipFill>
        <p:spPr>
          <a:xfrm>
            <a:off x="571500" y="3639057"/>
            <a:ext cx="109752" cy="79103"/>
          </a:xfrm>
          <a:prstGeom prst="rect">
            <a:avLst/>
          </a:prstGeom>
          <a:noFill/>
          <a:ln>
            <a:noFill/>
          </a:ln>
        </p:spPr>
      </p:pic>
      <p:sp>
        <p:nvSpPr>
          <p:cNvPr id="1533" name="Google Shape;1533;p181"/>
          <p:cNvSpPr txBox="1"/>
          <p:nvPr/>
        </p:nvSpPr>
        <p:spPr>
          <a:xfrm>
            <a:off x="571500" y="800100"/>
            <a:ext cx="35913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Maintenance</a:t>
            </a:r>
            <a:endParaRPr sz="2400">
              <a:latin typeface="Inter Tight Medium"/>
              <a:ea typeface="Inter Tight Medium"/>
              <a:cs typeface="Inter Tight Medium"/>
              <a:sym typeface="Inter Tight Medium"/>
            </a:endParaRPr>
          </a:p>
        </p:txBody>
      </p:sp>
      <p:sp>
        <p:nvSpPr>
          <p:cNvPr id="1534" name="Google Shape;1534;p181"/>
          <p:cNvSpPr txBox="1"/>
          <p:nvPr/>
        </p:nvSpPr>
        <p:spPr>
          <a:xfrm>
            <a:off x="571500" y="1245600"/>
            <a:ext cx="35913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AI tool that submits work orders, triages emergencies, helps residents self-service their unit, and follows up when a work order is completed.</a:t>
            </a:r>
            <a:endParaRPr sz="1200">
              <a:latin typeface="Inter Tight"/>
              <a:ea typeface="Inter Tight"/>
              <a:cs typeface="Inter Tight"/>
              <a:sym typeface="Inter Tight"/>
            </a:endParaRPr>
          </a:p>
        </p:txBody>
      </p:sp>
      <p:sp>
        <p:nvSpPr>
          <p:cNvPr id="1535" name="Google Shape;1535;p181"/>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RESIDENTAI</a:t>
            </a:r>
            <a:endParaRPr sz="1000">
              <a:solidFill>
                <a:srgbClr val="7638FA"/>
              </a:solidFill>
              <a:latin typeface="Inter Tight Medium"/>
              <a:ea typeface="Inter Tight Medium"/>
              <a:cs typeface="Inter Tight Medium"/>
              <a:sym typeface="Inter Tight Medium"/>
            </a:endParaRPr>
          </a:p>
        </p:txBody>
      </p:sp>
      <p:pic>
        <p:nvPicPr>
          <p:cNvPr id="1536" name="Google Shape;1536;p181"/>
          <p:cNvPicPr preferRelativeResize="0"/>
          <p:nvPr/>
        </p:nvPicPr>
        <p:blipFill rotWithShape="1">
          <a:blip r:embed="rId4">
            <a:alphaModFix/>
          </a:blip>
          <a:srcRect b="0" l="0" r="0" t="0"/>
          <a:stretch/>
        </p:blipFill>
        <p:spPr>
          <a:xfrm>
            <a:off x="4707410" y="135625"/>
            <a:ext cx="4308900" cy="4875600"/>
          </a:xfrm>
          <a:prstGeom prst="roundRect">
            <a:avLst>
              <a:gd fmla="val 1892" name="adj"/>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540" name="Shape 1540"/>
        <p:cNvGrpSpPr/>
        <p:nvPr/>
      </p:nvGrpSpPr>
      <p:grpSpPr>
        <a:xfrm>
          <a:off x="0" y="0"/>
          <a:ext cx="0" cy="0"/>
          <a:chOff x="0" y="0"/>
          <a:chExt cx="0" cy="0"/>
        </a:xfrm>
      </p:grpSpPr>
      <p:pic>
        <p:nvPicPr>
          <p:cNvPr id="1541" name="Google Shape;1541;p182"/>
          <p:cNvPicPr preferRelativeResize="0"/>
          <p:nvPr/>
        </p:nvPicPr>
        <p:blipFill>
          <a:blip r:embed="rId3">
            <a:alphaModFix/>
          </a:blip>
          <a:stretch>
            <a:fillRect/>
          </a:stretch>
        </p:blipFill>
        <p:spPr>
          <a:xfrm>
            <a:off x="698175" y="1693350"/>
            <a:ext cx="7747625" cy="3450151"/>
          </a:xfrm>
          <a:prstGeom prst="rect">
            <a:avLst/>
          </a:prstGeom>
          <a:noFill/>
          <a:ln>
            <a:noFill/>
          </a:ln>
        </p:spPr>
      </p:pic>
      <p:sp>
        <p:nvSpPr>
          <p:cNvPr id="1542" name="Google Shape;1542;p182"/>
          <p:cNvSpPr txBox="1"/>
          <p:nvPr/>
        </p:nvSpPr>
        <p:spPr>
          <a:xfrm>
            <a:off x="571500" y="800100"/>
            <a:ext cx="72468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Real Maintenance Conversation with a Resident</a:t>
            </a:r>
            <a:endParaRPr sz="2400">
              <a:latin typeface="Inter Tight Medium"/>
              <a:ea typeface="Inter Tight Medium"/>
              <a:cs typeface="Inter Tight Medium"/>
              <a:sym typeface="Inter Tight Medium"/>
            </a:endParaRPr>
          </a:p>
        </p:txBody>
      </p:sp>
      <p:sp>
        <p:nvSpPr>
          <p:cNvPr id="1543" name="Google Shape;1543;p182"/>
          <p:cNvSpPr txBox="1"/>
          <p:nvPr/>
        </p:nvSpPr>
        <p:spPr>
          <a:xfrm>
            <a:off x="571500" y="1245600"/>
            <a:ext cx="80010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AI responds within 1 minute to the resident via their preferred method of communication and submits the work order on their behalf, with a follow-up afterword to confirm if the issue was addressed to the resident’s satisfaction.</a:t>
            </a:r>
            <a:endParaRPr sz="1200">
              <a:latin typeface="Inter Tight"/>
              <a:ea typeface="Inter Tight"/>
              <a:cs typeface="Inter Tight"/>
              <a:sym typeface="Inter Tight"/>
            </a:endParaRPr>
          </a:p>
        </p:txBody>
      </p:sp>
      <p:sp>
        <p:nvSpPr>
          <p:cNvPr id="1544" name="Google Shape;1544;p182"/>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RESIDENTAI</a:t>
            </a:r>
            <a:endParaRPr sz="1000">
              <a:solidFill>
                <a:srgbClr val="7638FA"/>
              </a:solidFill>
              <a:latin typeface="Inter Tight Medium"/>
              <a:ea typeface="Inter Tight Medium"/>
              <a:cs typeface="Inter Tight Medium"/>
              <a:sym typeface="Inter Tight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548" name="Shape 1548"/>
        <p:cNvGrpSpPr/>
        <p:nvPr/>
      </p:nvGrpSpPr>
      <p:grpSpPr>
        <a:xfrm>
          <a:off x="0" y="0"/>
          <a:ext cx="0" cy="0"/>
          <a:chOff x="0" y="0"/>
          <a:chExt cx="0" cy="0"/>
        </a:xfrm>
      </p:grpSpPr>
      <p:sp>
        <p:nvSpPr>
          <p:cNvPr id="1549" name="Google Shape;1549;p183"/>
          <p:cNvSpPr txBox="1"/>
          <p:nvPr/>
        </p:nvSpPr>
        <p:spPr>
          <a:xfrm>
            <a:off x="571500" y="800100"/>
            <a:ext cx="34821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latin typeface="Inter Tight Medium"/>
                <a:ea typeface="Inter Tight Medium"/>
                <a:cs typeface="Inter Tight Medium"/>
                <a:sym typeface="Inter Tight Medium"/>
              </a:rPr>
              <a:t>Work Order Categories</a:t>
            </a:r>
            <a:endParaRPr sz="2400">
              <a:latin typeface="Inter Tight Medium"/>
              <a:ea typeface="Inter Tight Medium"/>
              <a:cs typeface="Inter Tight Medium"/>
              <a:sym typeface="Inter Tight Medium"/>
            </a:endParaRPr>
          </a:p>
        </p:txBody>
      </p:sp>
      <p:sp>
        <p:nvSpPr>
          <p:cNvPr id="1550" name="Google Shape;1550;p183"/>
          <p:cNvSpPr txBox="1"/>
          <p:nvPr/>
        </p:nvSpPr>
        <p:spPr>
          <a:xfrm>
            <a:off x="571500" y="1245600"/>
            <a:ext cx="38886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chemeClr val="dk1"/>
                </a:solidFill>
                <a:latin typeface="Inter Tight"/>
                <a:ea typeface="Inter Tight"/>
                <a:cs typeface="Inter Tight"/>
                <a:sym typeface="Inter Tight"/>
              </a:rPr>
              <a:t>Customize how work orders should be categorized and what constitutes an emergency maintenance issue.</a:t>
            </a:r>
            <a:endParaRPr sz="1200">
              <a:solidFill>
                <a:schemeClr val="dk1"/>
              </a:solidFill>
              <a:latin typeface="Inter Tight"/>
              <a:ea typeface="Inter Tight"/>
              <a:cs typeface="Inter Tight"/>
              <a:sym typeface="Inter Tight"/>
            </a:endParaRPr>
          </a:p>
        </p:txBody>
      </p:sp>
      <p:sp>
        <p:nvSpPr>
          <p:cNvPr id="1551" name="Google Shape;1551;p183"/>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RESIDENTAI</a:t>
            </a:r>
            <a:endParaRPr sz="1000">
              <a:solidFill>
                <a:srgbClr val="7638FA"/>
              </a:solidFill>
              <a:latin typeface="Inter Tight Medium"/>
              <a:ea typeface="Inter Tight Medium"/>
              <a:cs typeface="Inter Tight Medium"/>
              <a:sym typeface="Inter Tight Medium"/>
            </a:endParaRPr>
          </a:p>
        </p:txBody>
      </p:sp>
      <p:sp>
        <p:nvSpPr>
          <p:cNvPr id="1552" name="Google Shape;1552;p183"/>
          <p:cNvSpPr txBox="1"/>
          <p:nvPr/>
        </p:nvSpPr>
        <p:spPr>
          <a:xfrm>
            <a:off x="798375" y="1795200"/>
            <a:ext cx="3482100" cy="145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latin typeface="Inter Tight"/>
                <a:ea typeface="Inter Tight"/>
                <a:cs typeface="Inter Tight"/>
                <a:sym typeface="Inter Tight"/>
              </a:rPr>
              <a:t>De-escalates resident-defined emergencies to limit the need for after hours maintenance services</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Set categorizations for the entire organization, community groups, or individual communities.</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AI will follow these categorizations when submitting  a work order into the PMS.</a:t>
            </a:r>
            <a:endParaRPr sz="1200">
              <a:solidFill>
                <a:schemeClr val="dk1"/>
              </a:solidFill>
              <a:latin typeface="Inter Tight"/>
              <a:ea typeface="Inter Tight"/>
              <a:cs typeface="Inter Tight"/>
              <a:sym typeface="Inter Tight"/>
            </a:endParaRPr>
          </a:p>
        </p:txBody>
      </p:sp>
      <p:pic>
        <p:nvPicPr>
          <p:cNvPr id="1553" name="Google Shape;1553;p183"/>
          <p:cNvPicPr preferRelativeResize="0"/>
          <p:nvPr/>
        </p:nvPicPr>
        <p:blipFill rotWithShape="1">
          <a:blip r:embed="rId3">
            <a:alphaModFix/>
          </a:blip>
          <a:srcRect b="0" l="0" r="0" t="0"/>
          <a:stretch/>
        </p:blipFill>
        <p:spPr>
          <a:xfrm>
            <a:off x="571500" y="1858008"/>
            <a:ext cx="109752" cy="79103"/>
          </a:xfrm>
          <a:prstGeom prst="rect">
            <a:avLst/>
          </a:prstGeom>
          <a:noFill/>
          <a:ln>
            <a:noFill/>
          </a:ln>
        </p:spPr>
      </p:pic>
      <p:pic>
        <p:nvPicPr>
          <p:cNvPr id="1554" name="Google Shape;1554;p183"/>
          <p:cNvPicPr preferRelativeResize="0"/>
          <p:nvPr/>
        </p:nvPicPr>
        <p:blipFill rotWithShape="1">
          <a:blip r:embed="rId3">
            <a:alphaModFix/>
          </a:blip>
          <a:srcRect b="0" l="0" r="0" t="0"/>
          <a:stretch/>
        </p:blipFill>
        <p:spPr>
          <a:xfrm>
            <a:off x="571500" y="2386017"/>
            <a:ext cx="109752" cy="79103"/>
          </a:xfrm>
          <a:prstGeom prst="rect">
            <a:avLst/>
          </a:prstGeom>
          <a:noFill/>
          <a:ln>
            <a:noFill/>
          </a:ln>
        </p:spPr>
      </p:pic>
      <p:pic>
        <p:nvPicPr>
          <p:cNvPr id="1555" name="Google Shape;1555;p183"/>
          <p:cNvPicPr preferRelativeResize="0"/>
          <p:nvPr/>
        </p:nvPicPr>
        <p:blipFill rotWithShape="1">
          <a:blip r:embed="rId3">
            <a:alphaModFix/>
          </a:blip>
          <a:srcRect b="0" l="0" r="0" t="0"/>
          <a:stretch/>
        </p:blipFill>
        <p:spPr>
          <a:xfrm>
            <a:off x="571500" y="2914029"/>
            <a:ext cx="109752" cy="79103"/>
          </a:xfrm>
          <a:prstGeom prst="rect">
            <a:avLst/>
          </a:prstGeom>
          <a:noFill/>
          <a:ln>
            <a:noFill/>
          </a:ln>
        </p:spPr>
      </p:pic>
      <p:pic>
        <p:nvPicPr>
          <p:cNvPr id="1556" name="Google Shape;1556;p183"/>
          <p:cNvPicPr preferRelativeResize="0"/>
          <p:nvPr/>
        </p:nvPicPr>
        <p:blipFill rotWithShape="1">
          <a:blip r:embed="rId4">
            <a:alphaModFix/>
          </a:blip>
          <a:srcRect b="0" l="0" r="0" t="0"/>
          <a:stretch/>
        </p:blipFill>
        <p:spPr>
          <a:xfrm>
            <a:off x="4707410" y="135625"/>
            <a:ext cx="4308900" cy="4875600"/>
          </a:xfrm>
          <a:prstGeom prst="roundRect">
            <a:avLst>
              <a:gd fmla="val 1892" name="adj"/>
            </a:avLst>
          </a:prstGeom>
          <a:noFill/>
          <a:ln>
            <a:noFill/>
          </a:ln>
        </p:spPr>
      </p:pic>
    </p:spTree>
  </p:cSld>
  <p:clrMapOvr>
    <a:masterClrMapping/>
  </p:clrMapOvr>
</p:sld>
</file>

<file path=ppt/slides/slide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rgbClr val="F5F5F7"/>
        </a:solidFill>
      </p:bgPr>
    </p:bg>
    <p:spTree>
      <p:nvGrpSpPr>
        <p:cNvPr id="1074" name="Shape 1074"/>
        <p:cNvGrpSpPr/>
        <p:nvPr/>
      </p:nvGrpSpPr>
      <p:grpSpPr>
        <a:xfrm>
          <a:off x="0" y="0"/>
          <a:ext cx="0" cy="0"/>
          <a:chOff x="0" y="0"/>
          <a:chExt cx="0" cy="0"/>
        </a:xfrm>
      </p:grpSpPr>
      <p:sp>
        <p:nvSpPr>
          <p:cNvPr id="1075" name="Google Shape;1075;p157"/>
          <p:cNvSpPr/>
          <p:nvPr>
            <p:ph idx="16" type="pic"/>
          </p:nvPr>
        </p:nvSpPr>
        <p:spPr>
          <a:xfrm>
            <a:off x="4603750" y="202500"/>
            <a:ext cx="4341600" cy="4738500"/>
          </a:xfrm>
          <a:prstGeom prst="roundRect">
            <a:avLst>
              <a:gd fmla="val 16667" name="adj"/>
            </a:avLst>
          </a:prstGeom>
        </p:spPr>
      </p:sp>
      <p:sp>
        <p:nvSpPr>
          <p:cNvPr id="1076" name="Google Shape;1076;p157"/>
          <p:cNvSpPr txBox="1"/>
          <p:nvPr>
            <p:ph type="title"/>
          </p:nvPr>
        </p:nvSpPr>
        <p:spPr>
          <a:xfrm>
            <a:off x="571500" y="795725"/>
            <a:ext cx="2868000" cy="738900"/>
          </a:xfrm>
          <a:prstGeom prst="rect">
            <a:avLst/>
          </a:prstGeom>
        </p:spPr>
        <p:txBody>
          <a:bodyPr anchor="t" anchorCtr="0" bIns="0" lIns="0" rIns="0" spcFirstLastPara="1" tIns="0" wrap="square">
            <a:spAutoFit/>
          </a:bodyPr>
          <a:lstStyle/>
          <a:p>
            <a:pPr algn="l" indent="0" lvl="0" marL="0" rtl="0">
              <a:spcBef>
                <a:spcPts val="0"/>
              </a:spcBef>
              <a:spcAft>
                <a:spcPts val="0"/>
              </a:spcAft>
              <a:buNone/>
            </a:pPr>
            <a:r>
              <a:rPr lang="en"/>
              <a:t>Why Embrace </a:t>
            </a:r>
            <a:br>
              <a:rPr lang="en"/>
            </a:br>
            <a:r>
              <a:rPr lang="en"/>
              <a:t>New AI Tools?</a:t>
            </a:r>
            <a:endParaRPr/>
          </a:p>
        </p:txBody>
      </p:sp>
      <p:sp>
        <p:nvSpPr>
          <p:cNvPr id="1077" name="Google Shape;1077;p157"/>
          <p:cNvSpPr txBox="1"/>
          <p:nvPr>
            <p:ph idx="17" type="title"/>
          </p:nvPr>
        </p:nvSpPr>
        <p:spPr>
          <a:xfrm>
            <a:off x="571500" y="571500"/>
            <a:ext cx="3888600" cy="153900"/>
          </a:xfrm>
          <a:prstGeom prst="rect">
            <a:avLst/>
          </a:prstGeom>
        </p:spPr>
        <p:txBody>
          <a:bodyPr anchor="t" anchorCtr="0" bIns="0" lIns="0" rIns="0" spcFirstLastPara="1" tIns="0" wrap="square">
            <a:spAutoFit/>
          </a:bodyPr>
          <a:lstStyle/>
          <a:p>
            <a:pPr algn="l" indent="0" lvl="0" marL="0" rtl="0">
              <a:spcBef>
                <a:spcPts val="0"/>
              </a:spcBef>
              <a:spcAft>
                <a:spcPts val="0"/>
              </a:spcAft>
              <a:buNone/>
            </a:pPr>
            <a:r>
              <a:rPr lang="en">
                <a:solidFill>
                  <a:srgbClr val="7638FA"/>
                </a:solidFill>
                <a:latin typeface="Inter Tight Medium"/>
                <a:ea typeface="Inter Tight Medium"/>
                <a:cs typeface="Inter Tight Medium"/>
                <a:sym typeface="Inter Tight Medium"/>
              </a:rPr>
              <a:t>CHANGE MANAGEMENT</a:t>
            </a:r>
            <a:endParaRPr>
              <a:solidFill>
                <a:srgbClr val="7638FA"/>
              </a:solidFill>
              <a:latin typeface="Inter Tight Medium"/>
              <a:ea typeface="Inter Tight Medium"/>
              <a:cs typeface="Inter Tight Medium"/>
              <a:sym typeface="Inter Tight Medium"/>
            </a:endParaRPr>
          </a:p>
        </p:txBody>
      </p:sp>
      <p:pic>
        <p:nvPicPr>
          <p:cNvPr id="1078" name="Google Shape;1078;p157"/>
          <p:cNvPicPr preferRelativeResize="0"/>
          <p:nvPr>
            <p:ph idx="3" type="pic"/>
          </p:nvPr>
        </p:nvPicPr>
        <p:blipFill rotWithShape="1">
          <a:blip r:embed="rId3">
            <a:alphaModFix/>
          </a:blip>
          <a:srcRect b="29" l="11" r="69" t="28"/>
          <a:stretch/>
        </p:blipFill>
        <p:spPr>
          <a:xfrm>
            <a:off x="4603750" y="202500"/>
            <a:ext cx="4341600" cy="4738500"/>
          </a:xfrm>
          <a:prstGeom prst="roundRect">
            <a:avLst>
              <a:gd fmla="val 1928" name="adj"/>
            </a:avLst>
          </a:prstGeom>
          <a:noFill/>
        </p:spPr>
      </p:pic>
      <p:cxnSp>
        <p:nvCxnSpPr>
          <p:cNvPr id="1079" name="Google Shape;1079;p157"/>
          <p:cNvCxnSpPr/>
          <p:nvPr/>
        </p:nvCxnSpPr>
        <p:spPr>
          <a:xfrm>
            <a:off x="571500" y="2444625"/>
            <a:ext cx="1779000" cy="0"/>
          </a:xfrm>
          <a:prstGeom prst="straightConnector1">
            <a:avLst/>
          </a:prstGeom>
          <a:noFill/>
          <a:ln cap="flat" cmpd="sng" w="9525">
            <a:solidFill>
              <a:srgbClr val="D3D3D5"/>
            </a:solidFill>
            <a:prstDash val="solid"/>
            <a:round/>
            <a:headEnd len="med" type="none" w="med"/>
            <a:tailEnd len="med" type="none" w="med"/>
          </a:ln>
        </p:spPr>
      </p:cxnSp>
      <p:sp>
        <p:nvSpPr>
          <p:cNvPr id="1080" name="Google Shape;1080;p157"/>
          <p:cNvSpPr txBox="1"/>
          <p:nvPr/>
        </p:nvSpPr>
        <p:spPr>
          <a:xfrm>
            <a:off x="571500" y="2961524"/>
            <a:ext cx="1779000" cy="3807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0"/>
              </a:spcBef>
              <a:spcAft>
                <a:spcPts val="1200"/>
              </a:spcAft>
              <a:buNone/>
            </a:pPr>
            <a:r>
              <a:rPr lang="en" sz="1150">
                <a:solidFill>
                  <a:schemeClr val="dk1"/>
                </a:solidFill>
                <a:latin typeface="Inter Tight"/>
                <a:ea typeface="Inter Tight"/>
                <a:cs typeface="Inter Tight"/>
                <a:sym typeface="Inter Tight"/>
              </a:rPr>
              <a:t>Combat burnout &amp; prioritize career development</a:t>
            </a:r>
            <a:endParaRPr sz="1150">
              <a:solidFill>
                <a:schemeClr val="dk1"/>
              </a:solidFill>
              <a:latin typeface="Inter Tight"/>
              <a:ea typeface="Inter Tight"/>
              <a:cs typeface="Inter Tight"/>
              <a:sym typeface="Inter Tight"/>
            </a:endParaRPr>
          </a:p>
        </p:txBody>
      </p:sp>
      <p:cxnSp>
        <p:nvCxnSpPr>
          <p:cNvPr id="1081" name="Google Shape;1081;p157"/>
          <p:cNvCxnSpPr/>
          <p:nvPr/>
        </p:nvCxnSpPr>
        <p:spPr>
          <a:xfrm>
            <a:off x="2472511" y="2444625"/>
            <a:ext cx="1779000" cy="0"/>
          </a:xfrm>
          <a:prstGeom prst="straightConnector1">
            <a:avLst/>
          </a:prstGeom>
          <a:noFill/>
          <a:ln cap="flat" cmpd="sng" w="9525">
            <a:solidFill>
              <a:srgbClr val="D3D3D5"/>
            </a:solidFill>
            <a:prstDash val="solid"/>
            <a:round/>
            <a:headEnd len="med" type="none" w="med"/>
            <a:tailEnd len="med" type="none" w="med"/>
          </a:ln>
        </p:spPr>
      </p:cxnSp>
      <p:sp>
        <p:nvSpPr>
          <p:cNvPr id="1082" name="Google Shape;1082;p157"/>
          <p:cNvSpPr txBox="1"/>
          <p:nvPr/>
        </p:nvSpPr>
        <p:spPr>
          <a:xfrm>
            <a:off x="2472511" y="2961524"/>
            <a:ext cx="1779000" cy="3807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0"/>
              </a:spcBef>
              <a:spcAft>
                <a:spcPts val="1200"/>
              </a:spcAft>
              <a:buNone/>
            </a:pPr>
            <a:r>
              <a:rPr lang="en" sz="1150">
                <a:solidFill>
                  <a:schemeClr val="dk1"/>
                </a:solidFill>
                <a:latin typeface="Inter Tight"/>
                <a:ea typeface="Inter Tight"/>
                <a:cs typeface="Inter Tight"/>
                <a:sym typeface="Inter Tight"/>
              </a:rPr>
              <a:t>Respond to changing consumer demands</a:t>
            </a:r>
            <a:endParaRPr sz="1150">
              <a:solidFill>
                <a:schemeClr val="dk1"/>
              </a:solidFill>
              <a:latin typeface="Inter Tight"/>
              <a:ea typeface="Inter Tight"/>
              <a:cs typeface="Inter Tight"/>
              <a:sym typeface="Inter Tight"/>
            </a:endParaRPr>
          </a:p>
        </p:txBody>
      </p:sp>
      <p:cxnSp>
        <p:nvCxnSpPr>
          <p:cNvPr id="1083" name="Google Shape;1083;p157"/>
          <p:cNvCxnSpPr/>
          <p:nvPr/>
        </p:nvCxnSpPr>
        <p:spPr>
          <a:xfrm>
            <a:off x="571500" y="3688076"/>
            <a:ext cx="1779000" cy="0"/>
          </a:xfrm>
          <a:prstGeom prst="straightConnector1">
            <a:avLst/>
          </a:prstGeom>
          <a:noFill/>
          <a:ln cap="flat" cmpd="sng" w="9525">
            <a:solidFill>
              <a:srgbClr val="D3D3D5"/>
            </a:solidFill>
            <a:prstDash val="solid"/>
            <a:round/>
            <a:headEnd len="med" type="none" w="med"/>
            <a:tailEnd len="med" type="none" w="med"/>
          </a:ln>
        </p:spPr>
      </p:cxnSp>
      <p:sp>
        <p:nvSpPr>
          <p:cNvPr id="1084" name="Google Shape;1084;p157"/>
          <p:cNvSpPr txBox="1"/>
          <p:nvPr/>
        </p:nvSpPr>
        <p:spPr>
          <a:xfrm>
            <a:off x="571500" y="4204975"/>
            <a:ext cx="1779000" cy="3807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0"/>
              </a:spcBef>
              <a:spcAft>
                <a:spcPts val="1200"/>
              </a:spcAft>
              <a:buNone/>
            </a:pPr>
            <a:r>
              <a:rPr lang="en" sz="1150">
                <a:solidFill>
                  <a:schemeClr val="dk1"/>
                </a:solidFill>
                <a:latin typeface="Inter Tight"/>
                <a:ea typeface="Inter Tight"/>
                <a:cs typeface="Inter Tight"/>
                <a:sym typeface="Inter Tight"/>
              </a:rPr>
              <a:t>Remain competitive in an evolving marketplace</a:t>
            </a:r>
            <a:endParaRPr sz="1150">
              <a:solidFill>
                <a:schemeClr val="dk1"/>
              </a:solidFill>
              <a:latin typeface="Inter Tight"/>
              <a:ea typeface="Inter Tight"/>
              <a:cs typeface="Inter Tight"/>
              <a:sym typeface="Inter Tight"/>
            </a:endParaRPr>
          </a:p>
        </p:txBody>
      </p:sp>
      <p:cxnSp>
        <p:nvCxnSpPr>
          <p:cNvPr id="1085" name="Google Shape;1085;p157"/>
          <p:cNvCxnSpPr/>
          <p:nvPr/>
        </p:nvCxnSpPr>
        <p:spPr>
          <a:xfrm>
            <a:off x="2472511" y="3688076"/>
            <a:ext cx="1779000" cy="0"/>
          </a:xfrm>
          <a:prstGeom prst="straightConnector1">
            <a:avLst/>
          </a:prstGeom>
          <a:noFill/>
          <a:ln cap="flat" cmpd="sng" w="9525">
            <a:solidFill>
              <a:srgbClr val="D3D3D5"/>
            </a:solidFill>
            <a:prstDash val="solid"/>
            <a:round/>
            <a:headEnd len="med" type="none" w="med"/>
            <a:tailEnd len="med" type="none" w="med"/>
          </a:ln>
        </p:spPr>
      </p:cxnSp>
      <p:sp>
        <p:nvSpPr>
          <p:cNvPr id="1086" name="Google Shape;1086;p157"/>
          <p:cNvSpPr txBox="1"/>
          <p:nvPr/>
        </p:nvSpPr>
        <p:spPr>
          <a:xfrm>
            <a:off x="2472511" y="4204975"/>
            <a:ext cx="1779000" cy="380700"/>
          </a:xfrm>
          <a:prstGeom prst="rect">
            <a:avLst/>
          </a:prstGeom>
          <a:noFill/>
          <a:ln>
            <a:noFill/>
          </a:ln>
        </p:spPr>
        <p:txBody>
          <a:bodyPr anchor="t" anchorCtr="0" bIns="0" lIns="0" rIns="0" spcFirstLastPara="1" tIns="0" wrap="square">
            <a:spAutoFit/>
          </a:bodyPr>
          <a:lstStyle/>
          <a:p>
            <a:pPr algn="l" indent="0" lvl="0" marL="0" rtl="0">
              <a:lnSpc>
                <a:spcPct val="115000"/>
              </a:lnSpc>
              <a:spcBef>
                <a:spcPts val="0"/>
              </a:spcBef>
              <a:spcAft>
                <a:spcPts val="1200"/>
              </a:spcAft>
              <a:buNone/>
            </a:pPr>
            <a:r>
              <a:rPr lang="en" sz="1150">
                <a:solidFill>
                  <a:schemeClr val="dk1"/>
                </a:solidFill>
                <a:latin typeface="Inter Tight"/>
                <a:ea typeface="Inter Tight"/>
                <a:cs typeface="Inter Tight"/>
                <a:sym typeface="Inter Tight"/>
              </a:rPr>
              <a:t>Improve </a:t>
            </a:r>
            <a:r>
              <a:rPr lang="en" sz="1150">
                <a:solidFill>
                  <a:schemeClr val="dk1"/>
                </a:solidFill>
                <a:latin typeface="Inter Tight"/>
                <a:ea typeface="Inter Tight"/>
                <a:cs typeface="Inter Tight"/>
                <a:sym typeface="Inter Tight"/>
              </a:rPr>
              <a:t>resident experience </a:t>
            </a:r>
            <a:br>
              <a:rPr lang="en" sz="1150">
                <a:solidFill>
                  <a:schemeClr val="dk1"/>
                </a:solidFill>
                <a:latin typeface="Inter Tight"/>
                <a:ea typeface="Inter Tight"/>
                <a:cs typeface="Inter Tight"/>
                <a:sym typeface="Inter Tight"/>
              </a:rPr>
            </a:br>
            <a:r>
              <a:rPr lang="en" sz="1150">
                <a:solidFill>
                  <a:schemeClr val="dk1"/>
                </a:solidFill>
                <a:latin typeface="Inter Tight"/>
                <a:ea typeface="Inter Tight"/>
                <a:cs typeface="Inter Tight"/>
                <a:sym typeface="Inter Tight"/>
              </a:rPr>
              <a:t>&amp;</a:t>
            </a:r>
            <a:r>
              <a:rPr lang="en" sz="1150">
                <a:solidFill>
                  <a:schemeClr val="dk1"/>
                </a:solidFill>
                <a:latin typeface="Inter Tight"/>
                <a:ea typeface="Inter Tight"/>
                <a:cs typeface="Inter Tight"/>
                <a:sym typeface="Inter Tight"/>
              </a:rPr>
              <a:t> property performance</a:t>
            </a:r>
            <a:endParaRPr sz="1150">
              <a:solidFill>
                <a:schemeClr val="dk1"/>
              </a:solidFill>
              <a:latin typeface="Inter Tight"/>
              <a:ea typeface="Inter Tight"/>
              <a:cs typeface="Inter Tight"/>
              <a:sym typeface="Inter Tight"/>
            </a:endParaRPr>
          </a:p>
        </p:txBody>
      </p:sp>
      <p:pic>
        <p:nvPicPr>
          <p:cNvPr id="1087" name="Google Shape;1087;p157"/>
          <p:cNvPicPr preferRelativeResize="0"/>
          <p:nvPr/>
        </p:nvPicPr>
        <p:blipFill rotWithShape="1">
          <a:blip r:embed="rId4">
            <a:alphaModFix/>
          </a:blip>
          <a:srcRect b="29" t="19"/>
          <a:stretch/>
        </p:blipFill>
        <p:spPr>
          <a:xfrm>
            <a:off x="2472500" y="3853908"/>
            <a:ext cx="280151" cy="280013"/>
          </a:xfrm>
          <a:prstGeom prst="rect">
            <a:avLst/>
          </a:prstGeom>
          <a:noFill/>
          <a:ln>
            <a:noFill/>
          </a:ln>
        </p:spPr>
      </p:pic>
      <p:pic>
        <p:nvPicPr>
          <p:cNvPr id="1088" name="Google Shape;1088;p157"/>
          <p:cNvPicPr preferRelativeResize="0"/>
          <p:nvPr/>
        </p:nvPicPr>
        <p:blipFill rotWithShape="1">
          <a:blip r:embed="rId5">
            <a:alphaModFix/>
          </a:blip>
          <a:srcRect b="0" l="0" r="0" t="0"/>
          <a:stretch/>
        </p:blipFill>
        <p:spPr>
          <a:xfrm>
            <a:off x="571500" y="3853909"/>
            <a:ext cx="280151" cy="280009"/>
          </a:xfrm>
          <a:prstGeom prst="rect">
            <a:avLst/>
          </a:prstGeom>
          <a:noFill/>
          <a:ln>
            <a:noFill/>
          </a:ln>
        </p:spPr>
      </p:pic>
      <p:pic>
        <p:nvPicPr>
          <p:cNvPr id="1089" name="Google Shape;1089;p157"/>
          <p:cNvPicPr preferRelativeResize="0"/>
          <p:nvPr/>
        </p:nvPicPr>
        <p:blipFill rotWithShape="1">
          <a:blip r:embed="rId6">
            <a:alphaModFix/>
          </a:blip>
          <a:srcRect b="0" l="0" r="0" t="0"/>
          <a:stretch/>
        </p:blipFill>
        <p:spPr>
          <a:xfrm>
            <a:off x="2472500" y="2588080"/>
            <a:ext cx="280151" cy="280009"/>
          </a:xfrm>
          <a:prstGeom prst="rect">
            <a:avLst/>
          </a:prstGeom>
          <a:noFill/>
          <a:ln>
            <a:noFill/>
          </a:ln>
        </p:spPr>
      </p:pic>
      <p:pic>
        <p:nvPicPr>
          <p:cNvPr id="1090" name="Google Shape;1090;p157"/>
          <p:cNvPicPr preferRelativeResize="0"/>
          <p:nvPr/>
        </p:nvPicPr>
        <p:blipFill rotWithShape="1">
          <a:blip r:embed="rId7">
            <a:alphaModFix/>
          </a:blip>
          <a:srcRect b="0" l="0" r="0" t="0"/>
          <a:stretch/>
        </p:blipFill>
        <p:spPr>
          <a:xfrm>
            <a:off x="571500" y="2588067"/>
            <a:ext cx="280151" cy="2800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560" name="Shape 1560"/>
        <p:cNvGrpSpPr/>
        <p:nvPr/>
      </p:nvGrpSpPr>
      <p:grpSpPr>
        <a:xfrm>
          <a:off x="0" y="0"/>
          <a:ext cx="0" cy="0"/>
          <a:chOff x="0" y="0"/>
          <a:chExt cx="0" cy="0"/>
        </a:xfrm>
      </p:grpSpPr>
      <p:sp>
        <p:nvSpPr>
          <p:cNvPr id="1561" name="Google Shape;1561;p184"/>
          <p:cNvSpPr txBox="1"/>
          <p:nvPr>
            <p:ph type="title"/>
          </p:nvPr>
        </p:nvSpPr>
        <p:spPr>
          <a:xfrm>
            <a:off x="571500" y="800100"/>
            <a:ext cx="34821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After-Hours Support</a:t>
            </a:r>
            <a:endParaRPr/>
          </a:p>
        </p:txBody>
      </p:sp>
      <p:sp>
        <p:nvSpPr>
          <p:cNvPr id="1562" name="Google Shape;1562;p184"/>
          <p:cNvSpPr txBox="1"/>
          <p:nvPr/>
        </p:nvSpPr>
        <p:spPr>
          <a:xfrm>
            <a:off x="571500" y="1245600"/>
            <a:ext cx="38886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chemeClr val="dk1"/>
                </a:solidFill>
                <a:latin typeface="Inter Tight"/>
                <a:ea typeface="Inter Tight"/>
                <a:cs typeface="Inter Tight"/>
                <a:sym typeface="Inter Tight"/>
              </a:rPr>
              <a:t>EliseCRM allows teams to customize their call routing for after hours emergencies, based on the nature of the issue. </a:t>
            </a:r>
            <a:endParaRPr sz="1200">
              <a:solidFill>
                <a:schemeClr val="dk1"/>
              </a:solidFill>
              <a:highlight>
                <a:srgbClr val="F8F8F8"/>
              </a:highlight>
              <a:latin typeface="Inter Tight"/>
              <a:ea typeface="Inter Tight"/>
              <a:cs typeface="Inter Tight"/>
              <a:sym typeface="Inter Tight"/>
            </a:endParaRPr>
          </a:p>
        </p:txBody>
      </p:sp>
      <p:sp>
        <p:nvSpPr>
          <p:cNvPr id="1563" name="Google Shape;1563;p184"/>
          <p:cNvSpPr txBox="1"/>
          <p:nvPr/>
        </p:nvSpPr>
        <p:spPr>
          <a:xfrm>
            <a:off x="798375" y="1795200"/>
            <a:ext cx="3482100" cy="2202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latin typeface="Inter Tight"/>
                <a:ea typeface="Inter Tight"/>
                <a:cs typeface="Inter Tight"/>
                <a:sym typeface="Inter Tight"/>
              </a:rPr>
              <a:t>Setup emergency maintenance teams in EliseCRM for the call routing by the AI agent.</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Residents only have to communicate their issue - “lockout” - and the AI will use the routing setup in CRM to call the individuals who can help.</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Call routing can be customized by day and hour, to mirror the on-call schedule of the maintenance team.</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Replaces after-hours maintenance call services to reduce costs through an all-in-one solution.</a:t>
            </a:r>
            <a:endParaRPr sz="1200">
              <a:solidFill>
                <a:schemeClr val="dk1"/>
              </a:solidFill>
              <a:latin typeface="Inter Tight"/>
              <a:ea typeface="Inter Tight"/>
              <a:cs typeface="Inter Tight"/>
              <a:sym typeface="Inter Tight"/>
            </a:endParaRPr>
          </a:p>
        </p:txBody>
      </p:sp>
      <p:pic>
        <p:nvPicPr>
          <p:cNvPr id="1564" name="Google Shape;1564;p184"/>
          <p:cNvPicPr preferRelativeResize="0"/>
          <p:nvPr/>
        </p:nvPicPr>
        <p:blipFill rotWithShape="1">
          <a:blip r:embed="rId3">
            <a:alphaModFix/>
          </a:blip>
          <a:srcRect b="0" l="0" r="0" t="0"/>
          <a:stretch/>
        </p:blipFill>
        <p:spPr>
          <a:xfrm>
            <a:off x="571500" y="1858008"/>
            <a:ext cx="109752" cy="79103"/>
          </a:xfrm>
          <a:prstGeom prst="rect">
            <a:avLst/>
          </a:prstGeom>
          <a:noFill/>
          <a:ln>
            <a:noFill/>
          </a:ln>
        </p:spPr>
      </p:pic>
      <p:pic>
        <p:nvPicPr>
          <p:cNvPr id="1565" name="Google Shape;1565;p184"/>
          <p:cNvPicPr preferRelativeResize="0"/>
          <p:nvPr/>
        </p:nvPicPr>
        <p:blipFill rotWithShape="1">
          <a:blip r:embed="rId3">
            <a:alphaModFix/>
          </a:blip>
          <a:srcRect b="0" l="0" r="0" t="0"/>
          <a:stretch/>
        </p:blipFill>
        <p:spPr>
          <a:xfrm>
            <a:off x="571500" y="2378379"/>
            <a:ext cx="109752" cy="79103"/>
          </a:xfrm>
          <a:prstGeom prst="rect">
            <a:avLst/>
          </a:prstGeom>
          <a:noFill/>
          <a:ln>
            <a:noFill/>
          </a:ln>
        </p:spPr>
      </p:pic>
      <p:pic>
        <p:nvPicPr>
          <p:cNvPr id="1566" name="Google Shape;1566;p184"/>
          <p:cNvPicPr preferRelativeResize="0"/>
          <p:nvPr/>
        </p:nvPicPr>
        <p:blipFill rotWithShape="1">
          <a:blip r:embed="rId3">
            <a:alphaModFix/>
          </a:blip>
          <a:srcRect b="0" l="0" r="0" t="0"/>
          <a:stretch/>
        </p:blipFill>
        <p:spPr>
          <a:xfrm>
            <a:off x="571500" y="3120305"/>
            <a:ext cx="109752" cy="79103"/>
          </a:xfrm>
          <a:prstGeom prst="rect">
            <a:avLst/>
          </a:prstGeom>
          <a:noFill/>
          <a:ln>
            <a:noFill/>
          </a:ln>
        </p:spPr>
      </p:pic>
      <p:pic>
        <p:nvPicPr>
          <p:cNvPr id="1567" name="Google Shape;1567;p184"/>
          <p:cNvPicPr preferRelativeResize="0"/>
          <p:nvPr/>
        </p:nvPicPr>
        <p:blipFill rotWithShape="1">
          <a:blip r:embed="rId3">
            <a:alphaModFix/>
          </a:blip>
          <a:srcRect b="0" l="0" r="0" t="0"/>
          <a:stretch/>
        </p:blipFill>
        <p:spPr>
          <a:xfrm>
            <a:off x="571500" y="3638917"/>
            <a:ext cx="109752" cy="79103"/>
          </a:xfrm>
          <a:prstGeom prst="rect">
            <a:avLst/>
          </a:prstGeom>
          <a:noFill/>
          <a:ln>
            <a:noFill/>
          </a:ln>
        </p:spPr>
      </p:pic>
      <p:pic>
        <p:nvPicPr>
          <p:cNvPr id="1568" name="Google Shape;1568;p184"/>
          <p:cNvPicPr preferRelativeResize="0"/>
          <p:nvPr/>
        </p:nvPicPr>
        <p:blipFill>
          <a:blip r:embed="rId4">
            <a:alphaModFix/>
          </a:blip>
          <a:stretch>
            <a:fillRect/>
          </a:stretch>
        </p:blipFill>
        <p:spPr>
          <a:xfrm>
            <a:off x="10258450" y="1386550"/>
            <a:ext cx="2535675" cy="2370399"/>
          </a:xfrm>
          <a:prstGeom prst="rect">
            <a:avLst/>
          </a:prstGeom>
          <a:noFill/>
          <a:ln>
            <a:noFill/>
          </a:ln>
        </p:spPr>
      </p:pic>
      <p:sp>
        <p:nvSpPr>
          <p:cNvPr id="1569" name="Google Shape;1569;p184"/>
          <p:cNvSpPr txBox="1"/>
          <p:nvPr>
            <p:ph idx="3" type="title"/>
          </p:nvPr>
        </p:nvSpPr>
        <p:spPr>
          <a:xfrm>
            <a:off x="571500" y="571500"/>
            <a:ext cx="3888600" cy="153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solidFill>
                  <a:srgbClr val="7638FA"/>
                </a:solidFill>
                <a:latin typeface="Inter Tight Medium"/>
                <a:ea typeface="Inter Tight Medium"/>
                <a:cs typeface="Inter Tight Medium"/>
                <a:sym typeface="Inter Tight Medium"/>
              </a:rPr>
              <a:t>RESIDENTAI</a:t>
            </a:r>
            <a:endParaRPr>
              <a:solidFill>
                <a:srgbClr val="7638FA"/>
              </a:solidFill>
              <a:latin typeface="Inter Tight Medium"/>
              <a:ea typeface="Inter Tight Medium"/>
              <a:cs typeface="Inter Tight Medium"/>
              <a:sym typeface="Inter Tight Medium"/>
            </a:endParaRPr>
          </a:p>
        </p:txBody>
      </p:sp>
      <p:pic>
        <p:nvPicPr>
          <p:cNvPr id="1570" name="Google Shape;1570;p184"/>
          <p:cNvPicPr preferRelativeResize="0"/>
          <p:nvPr/>
        </p:nvPicPr>
        <p:blipFill rotWithShape="1">
          <a:blip r:embed="rId5">
            <a:alphaModFix/>
          </a:blip>
          <a:srcRect b="0" l="0" r="0" t="0"/>
          <a:stretch/>
        </p:blipFill>
        <p:spPr>
          <a:xfrm>
            <a:off x="4707410" y="135625"/>
            <a:ext cx="4308900" cy="4875600"/>
          </a:xfrm>
          <a:prstGeom prst="roundRect">
            <a:avLst>
              <a:gd fmla="val 1892" name="adj"/>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185"/>
          <p:cNvSpPr txBox="1"/>
          <p:nvPr>
            <p:ph type="title"/>
          </p:nvPr>
        </p:nvSpPr>
        <p:spPr>
          <a:xfrm>
            <a:off x="571500" y="571500"/>
            <a:ext cx="38886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This Means for You</a:t>
            </a:r>
            <a:endParaRPr/>
          </a:p>
        </p:txBody>
      </p:sp>
      <p:sp>
        <p:nvSpPr>
          <p:cNvPr id="1576" name="Google Shape;1576;p185"/>
          <p:cNvSpPr txBox="1"/>
          <p:nvPr/>
        </p:nvSpPr>
        <p:spPr>
          <a:xfrm>
            <a:off x="573650" y="1343467"/>
            <a:ext cx="15582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Role</a:t>
            </a:r>
            <a:endParaRPr>
              <a:solidFill>
                <a:srgbClr val="C1B8FF"/>
              </a:solidFill>
              <a:latin typeface="Inter Tight Medium"/>
              <a:ea typeface="Inter Tight Medium"/>
              <a:cs typeface="Inter Tight Medium"/>
              <a:sym typeface="Inter Tight Medium"/>
            </a:endParaRPr>
          </a:p>
        </p:txBody>
      </p:sp>
      <p:sp>
        <p:nvSpPr>
          <p:cNvPr id="1577" name="Google Shape;1577;p185"/>
          <p:cNvSpPr txBox="1"/>
          <p:nvPr/>
        </p:nvSpPr>
        <p:spPr>
          <a:xfrm>
            <a:off x="3436625" y="1343467"/>
            <a:ext cx="26754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Impact From AI Support </a:t>
            </a:r>
            <a:endParaRPr>
              <a:solidFill>
                <a:srgbClr val="C1B8FF"/>
              </a:solidFill>
              <a:latin typeface="Inter Tight Medium"/>
              <a:ea typeface="Inter Tight Medium"/>
              <a:cs typeface="Inter Tight Medium"/>
              <a:sym typeface="Inter Tight Medium"/>
            </a:endParaRPr>
          </a:p>
        </p:txBody>
      </p:sp>
      <p:sp>
        <p:nvSpPr>
          <p:cNvPr id="1578" name="Google Shape;1578;p185"/>
          <p:cNvSpPr txBox="1"/>
          <p:nvPr/>
        </p:nvSpPr>
        <p:spPr>
          <a:xfrm>
            <a:off x="573650" y="1939948"/>
            <a:ext cx="18966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Medium"/>
                <a:ea typeface="Inter Tight Medium"/>
                <a:cs typeface="Inter Tight Medium"/>
                <a:sym typeface="Inter Tight Medium"/>
              </a:rPr>
              <a:t>Maintenance Tech</a:t>
            </a:r>
            <a:endParaRPr sz="1200">
              <a:solidFill>
                <a:srgbClr val="FFFFFF"/>
              </a:solidFill>
              <a:latin typeface="Inter Tight Medium"/>
              <a:ea typeface="Inter Tight Medium"/>
              <a:cs typeface="Inter Tight Medium"/>
              <a:sym typeface="Inter Tight Medium"/>
            </a:endParaRPr>
          </a:p>
        </p:txBody>
      </p:sp>
      <p:sp>
        <p:nvSpPr>
          <p:cNvPr id="1579" name="Google Shape;1579;p185"/>
          <p:cNvSpPr txBox="1"/>
          <p:nvPr/>
        </p:nvSpPr>
        <p:spPr>
          <a:xfrm>
            <a:off x="3436309" y="1939948"/>
            <a:ext cx="47718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a:ea typeface="Inter Tight"/>
                <a:cs typeface="Inter Tight"/>
                <a:sym typeface="Inter Tight"/>
              </a:rPr>
              <a:t>Fewer late-night property visits; fewer scheduling headaches </a:t>
            </a:r>
            <a:endParaRPr sz="1200">
              <a:solidFill>
                <a:srgbClr val="FFFFFF"/>
              </a:solidFill>
              <a:latin typeface="Inter Tight"/>
              <a:ea typeface="Inter Tight"/>
              <a:cs typeface="Inter Tight"/>
              <a:sym typeface="Inter Tight"/>
            </a:endParaRPr>
          </a:p>
        </p:txBody>
      </p:sp>
      <p:sp>
        <p:nvSpPr>
          <p:cNvPr id="1580" name="Google Shape;1580;p185"/>
          <p:cNvSpPr txBox="1"/>
          <p:nvPr/>
        </p:nvSpPr>
        <p:spPr>
          <a:xfrm>
            <a:off x="573650" y="2505534"/>
            <a:ext cx="19488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Medium"/>
                <a:ea typeface="Inter Tight Medium"/>
                <a:cs typeface="Inter Tight Medium"/>
                <a:sym typeface="Inter Tight Medium"/>
              </a:rPr>
              <a:t>Maintenance Supervisor</a:t>
            </a:r>
            <a:endParaRPr sz="1200">
              <a:solidFill>
                <a:srgbClr val="FFFFFF"/>
              </a:solidFill>
              <a:latin typeface="Inter Tight Medium"/>
              <a:ea typeface="Inter Tight Medium"/>
              <a:cs typeface="Inter Tight Medium"/>
              <a:sym typeface="Inter Tight Medium"/>
            </a:endParaRPr>
          </a:p>
        </p:txBody>
      </p:sp>
      <p:sp>
        <p:nvSpPr>
          <p:cNvPr id="1581" name="Google Shape;1581;p185"/>
          <p:cNvSpPr txBox="1"/>
          <p:nvPr/>
        </p:nvSpPr>
        <p:spPr>
          <a:xfrm>
            <a:off x="3436300" y="2505534"/>
            <a:ext cx="51363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a:ea typeface="Inter Tight"/>
                <a:cs typeface="Inter Tight"/>
                <a:sym typeface="Inter Tight"/>
              </a:rPr>
              <a:t>Less micromanagement of resident interactions; improved visibility </a:t>
            </a:r>
            <a:endParaRPr sz="1200">
              <a:solidFill>
                <a:srgbClr val="FFFFFF"/>
              </a:solidFill>
              <a:latin typeface="Inter Tight"/>
              <a:ea typeface="Inter Tight"/>
              <a:cs typeface="Inter Tight"/>
              <a:sym typeface="Inter Tight"/>
            </a:endParaRPr>
          </a:p>
        </p:txBody>
      </p:sp>
      <p:sp>
        <p:nvSpPr>
          <p:cNvPr id="1582" name="Google Shape;1582;p185"/>
          <p:cNvSpPr txBox="1"/>
          <p:nvPr/>
        </p:nvSpPr>
        <p:spPr>
          <a:xfrm>
            <a:off x="573650" y="3071105"/>
            <a:ext cx="19488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Medium"/>
                <a:ea typeface="Inter Tight Medium"/>
                <a:cs typeface="Inter Tight Medium"/>
                <a:sym typeface="Inter Tight Medium"/>
              </a:rPr>
              <a:t>Community Manager</a:t>
            </a:r>
            <a:endParaRPr sz="1200">
              <a:solidFill>
                <a:srgbClr val="FFFFFF"/>
              </a:solidFill>
              <a:latin typeface="Inter Tight Medium"/>
              <a:ea typeface="Inter Tight Medium"/>
              <a:cs typeface="Inter Tight Medium"/>
              <a:sym typeface="Inter Tight Medium"/>
            </a:endParaRPr>
          </a:p>
        </p:txBody>
      </p:sp>
      <p:sp>
        <p:nvSpPr>
          <p:cNvPr id="1583" name="Google Shape;1583;p185"/>
          <p:cNvSpPr txBox="1"/>
          <p:nvPr/>
        </p:nvSpPr>
        <p:spPr>
          <a:xfrm>
            <a:off x="3436299" y="3071105"/>
            <a:ext cx="51363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a:ea typeface="Inter Tight"/>
                <a:cs typeface="Inter Tight"/>
                <a:sym typeface="Inter Tight"/>
              </a:rPr>
              <a:t>Reduced overtime burden; happier technicians; easier vendor coordination; improved renewal rates</a:t>
            </a:r>
            <a:endParaRPr sz="1200">
              <a:solidFill>
                <a:srgbClr val="FFFFFF"/>
              </a:solidFill>
              <a:latin typeface="Inter Tight"/>
              <a:ea typeface="Inter Tight"/>
              <a:cs typeface="Inter Tight"/>
              <a:sym typeface="Inter Tight"/>
            </a:endParaRPr>
          </a:p>
        </p:txBody>
      </p:sp>
      <p:sp>
        <p:nvSpPr>
          <p:cNvPr id="1584" name="Google Shape;1584;p185"/>
          <p:cNvSpPr txBox="1"/>
          <p:nvPr/>
        </p:nvSpPr>
        <p:spPr>
          <a:xfrm>
            <a:off x="573650" y="3818491"/>
            <a:ext cx="15582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Medium"/>
                <a:ea typeface="Inter Tight Medium"/>
                <a:cs typeface="Inter Tight Medium"/>
                <a:sym typeface="Inter Tight Medium"/>
              </a:rPr>
              <a:t>Regional Manager</a:t>
            </a:r>
            <a:endParaRPr sz="1200">
              <a:solidFill>
                <a:srgbClr val="FFFFFF"/>
              </a:solidFill>
              <a:latin typeface="Inter Tight Medium"/>
              <a:ea typeface="Inter Tight Medium"/>
              <a:cs typeface="Inter Tight Medium"/>
              <a:sym typeface="Inter Tight Medium"/>
            </a:endParaRPr>
          </a:p>
        </p:txBody>
      </p:sp>
      <p:sp>
        <p:nvSpPr>
          <p:cNvPr id="1585" name="Google Shape;1585;p185"/>
          <p:cNvSpPr txBox="1"/>
          <p:nvPr/>
        </p:nvSpPr>
        <p:spPr>
          <a:xfrm>
            <a:off x="3436299" y="3818501"/>
            <a:ext cx="51363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a:ea typeface="Inter Tight"/>
                <a:cs typeface="Inter Tight"/>
                <a:sym typeface="Inter Tight"/>
              </a:rPr>
              <a:t>Reduced overtime burden; improved employee morale and resident retention</a:t>
            </a:r>
            <a:endParaRPr sz="1200">
              <a:solidFill>
                <a:srgbClr val="FFFFFF"/>
              </a:solidFill>
              <a:latin typeface="Inter Tight"/>
              <a:ea typeface="Inter Tight"/>
              <a:cs typeface="Inter Tight"/>
              <a:sym typeface="Inter Tight"/>
            </a:endParaRPr>
          </a:p>
        </p:txBody>
      </p:sp>
      <p:sp>
        <p:nvSpPr>
          <p:cNvPr id="1586" name="Google Shape;1586;p185"/>
          <p:cNvSpPr txBox="1"/>
          <p:nvPr/>
        </p:nvSpPr>
        <p:spPr>
          <a:xfrm>
            <a:off x="571500" y="4384072"/>
            <a:ext cx="15582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Medium"/>
                <a:ea typeface="Inter Tight Medium"/>
                <a:cs typeface="Inter Tight Medium"/>
                <a:sym typeface="Inter Tight Medium"/>
              </a:rPr>
              <a:t>Resident</a:t>
            </a:r>
            <a:endParaRPr sz="1200">
              <a:solidFill>
                <a:srgbClr val="FFFFFF"/>
              </a:solidFill>
              <a:latin typeface="Inter Tight Medium"/>
              <a:ea typeface="Inter Tight Medium"/>
              <a:cs typeface="Inter Tight Medium"/>
              <a:sym typeface="Inter Tight Medium"/>
            </a:endParaRPr>
          </a:p>
        </p:txBody>
      </p:sp>
      <p:sp>
        <p:nvSpPr>
          <p:cNvPr id="1587" name="Google Shape;1587;p185"/>
          <p:cNvSpPr txBox="1"/>
          <p:nvPr/>
        </p:nvSpPr>
        <p:spPr>
          <a:xfrm>
            <a:off x="3434475" y="4384072"/>
            <a:ext cx="47718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FFFFFF"/>
                </a:solidFill>
                <a:latin typeface="Inter Tight"/>
                <a:ea typeface="Inter Tight"/>
                <a:cs typeface="Inter Tight"/>
                <a:sym typeface="Inter Tight"/>
              </a:rPr>
              <a:t>Clear lines of communication; quicker ticket resolution; easier self-service</a:t>
            </a:r>
            <a:endParaRPr sz="1200">
              <a:solidFill>
                <a:srgbClr val="FFFFFF"/>
              </a:solidFill>
              <a:latin typeface="Inter Tight"/>
              <a:ea typeface="Inter Tight"/>
              <a:cs typeface="Inter Tight"/>
              <a:sym typeface="Inter Tight"/>
            </a:endParaRPr>
          </a:p>
        </p:txBody>
      </p:sp>
      <p:cxnSp>
        <p:nvCxnSpPr>
          <p:cNvPr id="1588" name="Google Shape;1588;p185"/>
          <p:cNvCxnSpPr/>
          <p:nvPr/>
        </p:nvCxnSpPr>
        <p:spPr>
          <a:xfrm>
            <a:off x="571500" y="2330439"/>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589" name="Google Shape;1589;p185"/>
          <p:cNvCxnSpPr/>
          <p:nvPr/>
        </p:nvCxnSpPr>
        <p:spPr>
          <a:xfrm>
            <a:off x="571500" y="2896020"/>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590" name="Google Shape;1590;p185"/>
          <p:cNvCxnSpPr/>
          <p:nvPr/>
        </p:nvCxnSpPr>
        <p:spPr>
          <a:xfrm>
            <a:off x="571500" y="3643401"/>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591" name="Google Shape;1591;p185"/>
          <p:cNvCxnSpPr/>
          <p:nvPr/>
        </p:nvCxnSpPr>
        <p:spPr>
          <a:xfrm>
            <a:off x="571500" y="4208982"/>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592" name="Google Shape;1592;p185"/>
          <p:cNvCxnSpPr/>
          <p:nvPr/>
        </p:nvCxnSpPr>
        <p:spPr>
          <a:xfrm>
            <a:off x="571500" y="1764858"/>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593" name="Google Shape;1593;p185"/>
          <p:cNvCxnSpPr/>
          <p:nvPr/>
        </p:nvCxnSpPr>
        <p:spPr>
          <a:xfrm>
            <a:off x="2681275" y="2047638"/>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594" name="Google Shape;1594;p185"/>
          <p:cNvCxnSpPr/>
          <p:nvPr/>
        </p:nvCxnSpPr>
        <p:spPr>
          <a:xfrm>
            <a:off x="2681275" y="2613234"/>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595" name="Google Shape;1595;p185"/>
          <p:cNvCxnSpPr/>
          <p:nvPr/>
        </p:nvCxnSpPr>
        <p:spPr>
          <a:xfrm>
            <a:off x="2681275" y="317880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596" name="Google Shape;1596;p185"/>
          <p:cNvCxnSpPr/>
          <p:nvPr/>
        </p:nvCxnSpPr>
        <p:spPr>
          <a:xfrm>
            <a:off x="2681275" y="3926201"/>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597" name="Google Shape;1597;p185"/>
          <p:cNvCxnSpPr/>
          <p:nvPr/>
        </p:nvCxnSpPr>
        <p:spPr>
          <a:xfrm>
            <a:off x="2681275" y="4491772"/>
            <a:ext cx="387300" cy="0"/>
          </a:xfrm>
          <a:prstGeom prst="straightConnector1">
            <a:avLst/>
          </a:prstGeom>
          <a:noFill/>
          <a:ln cap="flat" cmpd="sng" w="9525">
            <a:solidFill>
              <a:srgbClr val="666666"/>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186"/>
          <p:cNvSpPr txBox="1"/>
          <p:nvPr>
            <p:ph idx="1" type="subTitle"/>
          </p:nvPr>
        </p:nvSpPr>
        <p:spPr>
          <a:xfrm>
            <a:off x="571500" y="2324575"/>
            <a:ext cx="5566500" cy="2244300"/>
          </a:xfrm>
          <a:prstGeom prst="rect">
            <a:avLst/>
          </a:prstGeom>
        </p:spPr>
        <p:txBody>
          <a:bodyPr anchorCtr="0" anchor="b" bIns="0" lIns="0" spcFirstLastPara="1" rIns="0" wrap="square" tIns="0">
            <a:noAutofit/>
          </a:bodyPr>
          <a:lstStyle/>
          <a:p>
            <a:pPr indent="0" lvl="0" marL="0" rtl="0" algn="l">
              <a:spcBef>
                <a:spcPts val="0"/>
              </a:spcBef>
              <a:spcAft>
                <a:spcPts val="1200"/>
              </a:spcAft>
              <a:buNone/>
            </a:pPr>
            <a:r>
              <a:rPr lang="en"/>
              <a:t>AI for Renewals</a:t>
            </a:r>
            <a:endParaRPr/>
          </a:p>
        </p:txBody>
      </p:sp>
      <p:cxnSp>
        <p:nvCxnSpPr>
          <p:cNvPr id="1603" name="Google Shape;1603;p186"/>
          <p:cNvCxnSpPr/>
          <p:nvPr/>
        </p:nvCxnSpPr>
        <p:spPr>
          <a:xfrm>
            <a:off x="1450803" y="563800"/>
            <a:ext cx="0" cy="22590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607" name="Shape 1607"/>
        <p:cNvGrpSpPr/>
        <p:nvPr/>
      </p:nvGrpSpPr>
      <p:grpSpPr>
        <a:xfrm>
          <a:off x="0" y="0"/>
          <a:ext cx="0" cy="0"/>
          <a:chOff x="0" y="0"/>
          <a:chExt cx="0" cy="0"/>
        </a:xfrm>
      </p:grpSpPr>
      <p:sp>
        <p:nvSpPr>
          <p:cNvPr id="1608" name="Google Shape;1608;p187"/>
          <p:cNvSpPr/>
          <p:nvPr/>
        </p:nvSpPr>
        <p:spPr>
          <a:xfrm>
            <a:off x="3733138" y="2021838"/>
            <a:ext cx="4536000" cy="1526700"/>
          </a:xfrm>
          <a:prstGeom prst="roundRect">
            <a:avLst>
              <a:gd fmla="val 1205" name="adj"/>
            </a:avLst>
          </a:prstGeom>
          <a:solidFill>
            <a:srgbClr val="F2F1FF"/>
          </a:solidFill>
          <a:ln cap="flat" cmpd="sng" w="9525">
            <a:solidFill>
              <a:srgbClr val="C1B8FF"/>
            </a:solidFill>
            <a:prstDash val="solid"/>
            <a:round/>
            <a:headEnd len="sm" w="sm" type="none"/>
            <a:tailEnd len="sm" w="sm" type="none"/>
          </a:ln>
          <a:effectLst>
            <a:outerShdw blurRad="214313" rotWithShape="0" algn="bl" dir="5400000" dist="95250">
              <a:srgbClr val="999999">
                <a:alpha val="10000"/>
              </a:srgbClr>
            </a:outerShdw>
          </a:effectLst>
        </p:spPr>
        <p:txBody>
          <a:bodyPr anchorCtr="0" anchor="ctr" bIns="0" lIns="320025" spcFirstLastPara="1" rIns="0" wrap="square" tIns="137150">
            <a:noAutofit/>
          </a:bodyPr>
          <a:lstStyle/>
          <a:p>
            <a:pPr indent="0" lvl="0" marL="0" rtl="0" algn="l">
              <a:lnSpc>
                <a:spcPct val="12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AI follows your preset renewal follow-up cadence</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provides detailed transcripts and summarizes all renewal interactions </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AI provides an omnichannel outreach solution </a:t>
            </a:r>
            <a:endParaRPr sz="1000">
              <a:latin typeface="Inter Tight"/>
              <a:ea typeface="Inter Tight"/>
              <a:cs typeface="Inter Tight"/>
              <a:sym typeface="Inter Tight"/>
            </a:endParaRPr>
          </a:p>
          <a:p>
            <a:pPr indent="0" lvl="0" marL="0" rtl="0" algn="l">
              <a:lnSpc>
                <a:spcPct val="12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AI reduces the likelihood of missed deadlines and unwanted surprises</a:t>
            </a:r>
            <a:endParaRPr sz="1000">
              <a:latin typeface="Inter Tight"/>
              <a:ea typeface="Inter Tight"/>
              <a:cs typeface="Inter Tight"/>
              <a:sym typeface="Inter Tight"/>
            </a:endParaRPr>
          </a:p>
        </p:txBody>
      </p:sp>
      <p:sp>
        <p:nvSpPr>
          <p:cNvPr id="1609" name="Google Shape;1609;p187"/>
          <p:cNvSpPr/>
          <p:nvPr/>
        </p:nvSpPr>
        <p:spPr>
          <a:xfrm>
            <a:off x="874863" y="2021838"/>
            <a:ext cx="2823000" cy="1526700"/>
          </a:xfrm>
          <a:prstGeom prst="roundRect">
            <a:avLst>
              <a:gd fmla="val 1163" name="adj"/>
            </a:avLst>
          </a:prstGeom>
          <a:solidFill>
            <a:srgbClr val="FFFFFF"/>
          </a:solidFill>
          <a:ln>
            <a:noFill/>
          </a:ln>
          <a:effectLst>
            <a:outerShdw blurRad="214313" rotWithShape="0" algn="bl" dir="5400000" dist="95250">
              <a:srgbClr val="999999">
                <a:alpha val="10000"/>
              </a:srgbClr>
            </a:outerShdw>
          </a:effectLst>
        </p:spPr>
        <p:txBody>
          <a:bodyPr anchorCtr="0" anchor="ctr" bIns="0" lIns="137150" spcFirstLastPara="1" rIns="0" wrap="square" tIns="137150">
            <a:noAutofit/>
          </a:bodyPr>
          <a:lstStyle/>
          <a:p>
            <a:pPr indent="0" lvl="0" marL="0" rtl="0" algn="l">
              <a:lnSpc>
                <a:spcPct val="125000"/>
              </a:lnSpc>
              <a:spcBef>
                <a:spcPts val="0"/>
              </a:spcBef>
              <a:spcAft>
                <a:spcPts val="0"/>
              </a:spcAft>
              <a:buClr>
                <a:schemeClr val="dk1"/>
              </a:buClr>
              <a:buSzPts val="1100"/>
              <a:buFont typeface="Arial"/>
              <a:buNone/>
            </a:pPr>
            <a:r>
              <a:rPr lang="en" sz="1000">
                <a:latin typeface="Inter Tight"/>
                <a:ea typeface="Inter Tight"/>
                <a:cs typeface="Inter Tight"/>
                <a:sym typeface="Inter Tight"/>
              </a:rPr>
              <a:t>Adherence to renewal touchpoint schedule</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Incomplete information about renewal</a:t>
            </a:r>
            <a:endParaRPr sz="1000">
              <a:latin typeface="Inter Tight"/>
              <a:ea typeface="Inter Tight"/>
              <a:cs typeface="Inter Tight"/>
              <a:sym typeface="Inter Tight"/>
            </a:endParaRPr>
          </a:p>
          <a:p>
            <a:pPr indent="0" lvl="0" marL="0" rtl="0" algn="l">
              <a:lnSpc>
                <a:spcPct val="125000"/>
              </a:lnSpc>
              <a:spcBef>
                <a:spcPts val="1200"/>
              </a:spcBef>
              <a:spcAft>
                <a:spcPts val="0"/>
              </a:spcAft>
              <a:buClr>
                <a:schemeClr val="dk1"/>
              </a:buClr>
              <a:buSzPts val="1100"/>
              <a:buFont typeface="Arial"/>
              <a:buNone/>
            </a:pPr>
            <a:r>
              <a:rPr lang="en" sz="1000">
                <a:latin typeface="Inter Tight"/>
                <a:ea typeface="Inter Tight"/>
                <a:cs typeface="Inter Tight"/>
                <a:sym typeface="Inter Tight"/>
              </a:rPr>
              <a:t>Unresponsive residents</a:t>
            </a:r>
            <a:endParaRPr sz="1000">
              <a:latin typeface="Inter Tight"/>
              <a:ea typeface="Inter Tight"/>
              <a:cs typeface="Inter Tight"/>
              <a:sym typeface="Inter Tight"/>
            </a:endParaRPr>
          </a:p>
          <a:p>
            <a:pPr indent="0" lvl="0" marL="0" rtl="0" algn="l">
              <a:lnSpc>
                <a:spcPct val="125000"/>
              </a:lnSpc>
              <a:spcBef>
                <a:spcPts val="1200"/>
              </a:spcBef>
              <a:spcAft>
                <a:spcPts val="1200"/>
              </a:spcAft>
              <a:buClr>
                <a:schemeClr val="dk1"/>
              </a:buClr>
              <a:buSzPts val="1100"/>
              <a:buFont typeface="Arial"/>
              <a:buNone/>
            </a:pPr>
            <a:r>
              <a:rPr lang="en" sz="1000">
                <a:latin typeface="Inter Tight"/>
                <a:ea typeface="Inter Tight"/>
                <a:cs typeface="Inter Tight"/>
                <a:sym typeface="Inter Tight"/>
              </a:rPr>
              <a:t>Frequent renewals escalations</a:t>
            </a:r>
            <a:endParaRPr sz="1000">
              <a:latin typeface="Inter Tight"/>
              <a:ea typeface="Inter Tight"/>
              <a:cs typeface="Inter Tight"/>
              <a:sym typeface="Inter Tight"/>
            </a:endParaRPr>
          </a:p>
        </p:txBody>
      </p:sp>
      <p:cxnSp>
        <p:nvCxnSpPr>
          <p:cNvPr id="1610" name="Google Shape;1610;p187"/>
          <p:cNvCxnSpPr/>
          <p:nvPr/>
        </p:nvCxnSpPr>
        <p:spPr>
          <a:xfrm>
            <a:off x="1022087" y="2417570"/>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611" name="Google Shape;1611;p187"/>
          <p:cNvCxnSpPr/>
          <p:nvPr/>
        </p:nvCxnSpPr>
        <p:spPr>
          <a:xfrm>
            <a:off x="1022087" y="2759498"/>
            <a:ext cx="2496600" cy="0"/>
          </a:xfrm>
          <a:prstGeom prst="straightConnector1">
            <a:avLst/>
          </a:prstGeom>
          <a:noFill/>
          <a:ln cap="flat" cmpd="sng" w="9525">
            <a:solidFill>
              <a:srgbClr val="EAEAED"/>
            </a:solidFill>
            <a:prstDash val="solid"/>
            <a:round/>
            <a:headEnd len="med" w="med" type="none"/>
            <a:tailEnd len="med" w="med" type="none"/>
          </a:ln>
        </p:spPr>
      </p:cxnSp>
      <p:cxnSp>
        <p:nvCxnSpPr>
          <p:cNvPr id="1612" name="Google Shape;1612;p187"/>
          <p:cNvCxnSpPr/>
          <p:nvPr/>
        </p:nvCxnSpPr>
        <p:spPr>
          <a:xfrm>
            <a:off x="1022087" y="3111698"/>
            <a:ext cx="2496600" cy="0"/>
          </a:xfrm>
          <a:prstGeom prst="straightConnector1">
            <a:avLst/>
          </a:prstGeom>
          <a:noFill/>
          <a:ln cap="flat" cmpd="sng" w="9525">
            <a:solidFill>
              <a:srgbClr val="EAEAED"/>
            </a:solidFill>
            <a:prstDash val="solid"/>
            <a:round/>
            <a:headEnd len="med" w="med" type="none"/>
            <a:tailEnd len="med" w="med" type="none"/>
          </a:ln>
        </p:spPr>
      </p:cxnSp>
      <p:sp>
        <p:nvSpPr>
          <p:cNvPr id="1613" name="Google Shape;1613;p187"/>
          <p:cNvSpPr/>
          <p:nvPr/>
        </p:nvSpPr>
        <p:spPr>
          <a:xfrm>
            <a:off x="874863" y="1594963"/>
            <a:ext cx="2823000" cy="384300"/>
          </a:xfrm>
          <a:prstGeom prst="roundRect">
            <a:avLst>
              <a:gd fmla="val 7647" name="adj"/>
            </a:avLst>
          </a:prstGeom>
          <a:solidFill>
            <a:schemeClr val="dk1"/>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Challenge</a:t>
            </a:r>
            <a:endParaRPr sz="1100">
              <a:solidFill>
                <a:schemeClr val="lt1"/>
              </a:solidFill>
              <a:latin typeface="Inter Tight Medium"/>
              <a:ea typeface="Inter Tight Medium"/>
              <a:cs typeface="Inter Tight Medium"/>
              <a:sym typeface="Inter Tight Medium"/>
            </a:endParaRPr>
          </a:p>
        </p:txBody>
      </p:sp>
      <p:sp>
        <p:nvSpPr>
          <p:cNvPr id="1614" name="Google Shape;1614;p187"/>
          <p:cNvSpPr/>
          <p:nvPr/>
        </p:nvSpPr>
        <p:spPr>
          <a:xfrm>
            <a:off x="3733137" y="1594963"/>
            <a:ext cx="4536000" cy="384300"/>
          </a:xfrm>
          <a:prstGeom prst="roundRect">
            <a:avLst>
              <a:gd fmla="val 7647" name="adj"/>
            </a:avLst>
          </a:prstGeom>
          <a:solidFill>
            <a:schemeClr val="accent2"/>
          </a:solidFill>
          <a:ln>
            <a:noFill/>
          </a:ln>
          <a:effectLst>
            <a:outerShdw blurRad="214313" rotWithShape="0" algn="bl" dir="5400000" dist="95250">
              <a:srgbClr val="999999">
                <a:alpha val="10000"/>
              </a:srgbClr>
            </a:outerShdw>
          </a:effectLst>
        </p:spPr>
        <p:txBody>
          <a:bodyPr anchorCtr="0" anchor="ctr" bIns="91425" lIns="137150" spcFirstLastPara="1" rIns="0" wrap="square" tIns="91425">
            <a:noAutofit/>
          </a:bodyPr>
          <a:lstStyle/>
          <a:p>
            <a:pPr indent="0" lvl="0" marL="0" marR="0" rtl="0" algn="l">
              <a:lnSpc>
                <a:spcPct val="100000"/>
              </a:lnSpc>
              <a:spcBef>
                <a:spcPts val="0"/>
              </a:spcBef>
              <a:spcAft>
                <a:spcPts val="0"/>
              </a:spcAft>
              <a:buNone/>
            </a:pPr>
            <a:r>
              <a:rPr lang="en" sz="1100">
                <a:solidFill>
                  <a:schemeClr val="lt1"/>
                </a:solidFill>
                <a:latin typeface="Inter Tight Medium"/>
                <a:ea typeface="Inter Tight Medium"/>
                <a:cs typeface="Inter Tight Medium"/>
                <a:sym typeface="Inter Tight Medium"/>
              </a:rPr>
              <a:t>How AI Can Assist</a:t>
            </a:r>
            <a:endParaRPr sz="1100">
              <a:solidFill>
                <a:schemeClr val="lt1"/>
              </a:solidFill>
              <a:latin typeface="Inter Tight Medium"/>
              <a:ea typeface="Inter Tight Medium"/>
              <a:cs typeface="Inter Tight Medium"/>
              <a:sym typeface="Inter Tight Medium"/>
            </a:endParaRPr>
          </a:p>
        </p:txBody>
      </p:sp>
      <p:pic>
        <p:nvPicPr>
          <p:cNvPr id="1615" name="Google Shape;1615;p187"/>
          <p:cNvPicPr preferRelativeResize="0"/>
          <p:nvPr/>
        </p:nvPicPr>
        <p:blipFill rotWithShape="1">
          <a:blip r:embed="rId3">
            <a:alphaModFix/>
          </a:blip>
          <a:srcRect b="0" l="0" r="0" t="0"/>
          <a:stretch/>
        </p:blipFill>
        <p:spPr>
          <a:xfrm>
            <a:off x="3887559" y="2215091"/>
            <a:ext cx="91197" cy="65752"/>
          </a:xfrm>
          <a:prstGeom prst="rect">
            <a:avLst/>
          </a:prstGeom>
          <a:noFill/>
          <a:ln>
            <a:noFill/>
          </a:ln>
        </p:spPr>
      </p:pic>
      <p:pic>
        <p:nvPicPr>
          <p:cNvPr id="1616" name="Google Shape;1616;p187"/>
          <p:cNvPicPr preferRelativeResize="0"/>
          <p:nvPr/>
        </p:nvPicPr>
        <p:blipFill rotWithShape="1">
          <a:blip r:embed="rId3">
            <a:alphaModFix/>
          </a:blip>
          <a:srcRect b="0" l="0" r="0" t="0"/>
          <a:stretch/>
        </p:blipFill>
        <p:spPr>
          <a:xfrm>
            <a:off x="3887559" y="2558781"/>
            <a:ext cx="91197" cy="65752"/>
          </a:xfrm>
          <a:prstGeom prst="rect">
            <a:avLst/>
          </a:prstGeom>
          <a:noFill/>
          <a:ln>
            <a:noFill/>
          </a:ln>
        </p:spPr>
      </p:pic>
      <p:pic>
        <p:nvPicPr>
          <p:cNvPr id="1617" name="Google Shape;1617;p187"/>
          <p:cNvPicPr preferRelativeResize="0"/>
          <p:nvPr/>
        </p:nvPicPr>
        <p:blipFill rotWithShape="1">
          <a:blip r:embed="rId3">
            <a:alphaModFix/>
          </a:blip>
          <a:srcRect b="0" l="0" r="0" t="0"/>
          <a:stretch/>
        </p:blipFill>
        <p:spPr>
          <a:xfrm>
            <a:off x="3887559" y="2902472"/>
            <a:ext cx="91197" cy="65752"/>
          </a:xfrm>
          <a:prstGeom prst="rect">
            <a:avLst/>
          </a:prstGeom>
          <a:noFill/>
          <a:ln>
            <a:noFill/>
          </a:ln>
        </p:spPr>
      </p:pic>
      <p:pic>
        <p:nvPicPr>
          <p:cNvPr id="1618" name="Google Shape;1618;p187"/>
          <p:cNvPicPr preferRelativeResize="0"/>
          <p:nvPr/>
        </p:nvPicPr>
        <p:blipFill rotWithShape="1">
          <a:blip r:embed="rId3">
            <a:alphaModFix/>
          </a:blip>
          <a:srcRect b="0" l="0" r="0" t="0"/>
          <a:stretch/>
        </p:blipFill>
        <p:spPr>
          <a:xfrm>
            <a:off x="3887559" y="3246162"/>
            <a:ext cx="91197" cy="65752"/>
          </a:xfrm>
          <a:prstGeom prst="rect">
            <a:avLst/>
          </a:prstGeom>
          <a:noFill/>
          <a:ln>
            <a:noFill/>
          </a:ln>
        </p:spPr>
      </p:pic>
      <p:sp>
        <p:nvSpPr>
          <p:cNvPr id="1619" name="Google Shape;1619;p187"/>
          <p:cNvSpPr txBox="1"/>
          <p:nvPr/>
        </p:nvSpPr>
        <p:spPr>
          <a:xfrm>
            <a:off x="575700" y="801600"/>
            <a:ext cx="6735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solidFill>
                  <a:schemeClr val="dk1"/>
                </a:solidFill>
                <a:latin typeface="Inter Tight Medium"/>
                <a:ea typeface="Inter Tight Medium"/>
                <a:cs typeface="Inter Tight Medium"/>
                <a:sym typeface="Inter Tight Medium"/>
              </a:rPr>
              <a:t>Overcoming Renewals Challenges</a:t>
            </a:r>
            <a:endParaRPr sz="2400">
              <a:solidFill>
                <a:schemeClr val="dk1"/>
              </a:solidFill>
              <a:latin typeface="Inter Tight Medium"/>
              <a:ea typeface="Inter Tight Medium"/>
              <a:cs typeface="Inter Tight Medium"/>
              <a:sym typeface="Inter Tight Medium"/>
            </a:endParaRPr>
          </a:p>
        </p:txBody>
      </p:sp>
      <p:sp>
        <p:nvSpPr>
          <p:cNvPr id="1620" name="Google Shape;1620;p187"/>
          <p:cNvSpPr txBox="1"/>
          <p:nvPr/>
        </p:nvSpPr>
        <p:spPr>
          <a:xfrm>
            <a:off x="5757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AI SUPPORTED RENEWALS</a:t>
            </a:r>
            <a:endParaRPr sz="1000">
              <a:solidFill>
                <a:srgbClr val="7638FA"/>
              </a:solidFill>
              <a:latin typeface="Inter Tight Medium"/>
              <a:ea typeface="Inter Tight Medium"/>
              <a:cs typeface="Inter Tight Medium"/>
              <a:sym typeface="Inter Tight Medium"/>
            </a:endParaRPr>
          </a:p>
        </p:txBody>
      </p:sp>
      <p:sp>
        <p:nvSpPr>
          <p:cNvPr id="1621" name="Google Shape;1621;p187"/>
          <p:cNvSpPr txBox="1"/>
          <p:nvPr>
            <p:ph idx="1" type="subTitle"/>
          </p:nvPr>
        </p:nvSpPr>
        <p:spPr>
          <a:xfrm>
            <a:off x="575700" y="4190275"/>
            <a:ext cx="7470600" cy="378600"/>
          </a:xfrm>
          <a:prstGeom prst="rect">
            <a:avLst/>
          </a:prstGeom>
        </p:spPr>
        <p:txBody>
          <a:bodyPr anchorCtr="0" anchor="t" bIns="0" lIns="0" spcFirstLastPara="1" rIns="0" wrap="square" tIns="0">
            <a:spAutoFit/>
          </a:bodyPr>
          <a:lstStyle/>
          <a:p>
            <a:pPr indent="0" lvl="0" marL="0" rtl="0" algn="l">
              <a:lnSpc>
                <a:spcPct val="105000"/>
              </a:lnSpc>
              <a:spcBef>
                <a:spcPts val="0"/>
              </a:spcBef>
              <a:spcAft>
                <a:spcPts val="1200"/>
              </a:spcAft>
              <a:buSzPts val="523"/>
              <a:buNone/>
            </a:pPr>
            <a:r>
              <a:rPr lang="en">
                <a:latin typeface="Inter Tight Medium"/>
                <a:ea typeface="Inter Tight Medium"/>
                <a:cs typeface="Inter Tight Medium"/>
                <a:sym typeface="Inter Tight Medium"/>
              </a:rPr>
              <a:t>AI-supported renewals unlocks </a:t>
            </a:r>
            <a:r>
              <a:rPr lang="en">
                <a:solidFill>
                  <a:schemeClr val="accent2"/>
                </a:solidFill>
                <a:latin typeface="Inter Tight Medium"/>
                <a:ea typeface="Inter Tight Medium"/>
                <a:cs typeface="Inter Tight Medium"/>
                <a:sym typeface="Inter Tight Medium"/>
              </a:rPr>
              <a:t>a smoother renewal process</a:t>
            </a:r>
            <a:r>
              <a:rPr lang="en">
                <a:latin typeface="Inter Tight Medium"/>
                <a:ea typeface="Inter Tight Medium"/>
                <a:cs typeface="Inter Tight Medium"/>
                <a:sym typeface="Inter Tight Medium"/>
              </a:rPr>
              <a:t>, more complete resident sentiment information,  and </a:t>
            </a:r>
            <a:r>
              <a:rPr lang="en">
                <a:solidFill>
                  <a:schemeClr val="accent2"/>
                </a:solidFill>
                <a:latin typeface="Inter Tight Medium"/>
                <a:ea typeface="Inter Tight Medium"/>
                <a:cs typeface="Inter Tight Medium"/>
                <a:sym typeface="Inter Tight Medium"/>
              </a:rPr>
              <a:t>more time to foster the relationships that make renewing an easy decision</a:t>
            </a:r>
            <a:r>
              <a:rPr lang="en">
                <a:latin typeface="Inter Tight Medium"/>
                <a:ea typeface="Inter Tight Medium"/>
                <a:cs typeface="Inter Tight Medium"/>
                <a:sym typeface="Inter Tight Medium"/>
              </a:rPr>
              <a:t>. </a:t>
            </a:r>
            <a:endParaRPr sz="1200">
              <a:latin typeface="Inter Tight Medium"/>
              <a:ea typeface="Inter Tight Medium"/>
              <a:cs typeface="Inter Tight Medium"/>
              <a:sym typeface="Inter Tight Medium"/>
            </a:endParaRPr>
          </a:p>
        </p:txBody>
      </p:sp>
      <p:cxnSp>
        <p:nvCxnSpPr>
          <p:cNvPr id="1622" name="Google Shape;1622;p187"/>
          <p:cNvCxnSpPr/>
          <p:nvPr/>
        </p:nvCxnSpPr>
        <p:spPr>
          <a:xfrm>
            <a:off x="3887563" y="2417563"/>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623" name="Google Shape;1623;p187"/>
          <p:cNvCxnSpPr/>
          <p:nvPr/>
        </p:nvCxnSpPr>
        <p:spPr>
          <a:xfrm>
            <a:off x="3887563" y="2759500"/>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624" name="Google Shape;1624;p187"/>
          <p:cNvCxnSpPr/>
          <p:nvPr/>
        </p:nvCxnSpPr>
        <p:spPr>
          <a:xfrm>
            <a:off x="3887563" y="3111710"/>
            <a:ext cx="4186800" cy="0"/>
          </a:xfrm>
          <a:prstGeom prst="straightConnector1">
            <a:avLst/>
          </a:prstGeom>
          <a:noFill/>
          <a:ln cap="flat" cmpd="sng" w="9525">
            <a:solidFill>
              <a:srgbClr val="D3D3D5"/>
            </a:solidFill>
            <a:prstDash val="solid"/>
            <a:round/>
            <a:headEnd len="med" w="med" type="none"/>
            <a:tailEnd len="med" w="med" type="none"/>
          </a:ln>
        </p:spPr>
      </p:cxnSp>
      <p:cxnSp>
        <p:nvCxnSpPr>
          <p:cNvPr id="1625" name="Google Shape;1625;p187"/>
          <p:cNvCxnSpPr/>
          <p:nvPr/>
        </p:nvCxnSpPr>
        <p:spPr>
          <a:xfrm>
            <a:off x="571500" y="4018175"/>
            <a:ext cx="8001000" cy="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629" name="Shape 1629"/>
        <p:cNvGrpSpPr/>
        <p:nvPr/>
      </p:nvGrpSpPr>
      <p:grpSpPr>
        <a:xfrm>
          <a:off x="0" y="0"/>
          <a:ext cx="0" cy="0"/>
          <a:chOff x="0" y="0"/>
          <a:chExt cx="0" cy="0"/>
        </a:xfrm>
      </p:grpSpPr>
      <p:sp>
        <p:nvSpPr>
          <p:cNvPr id="1630" name="Google Shape;1630;p188"/>
          <p:cNvSpPr txBox="1"/>
          <p:nvPr/>
        </p:nvSpPr>
        <p:spPr>
          <a:xfrm>
            <a:off x="798375" y="2009100"/>
            <a:ext cx="3202200" cy="2096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latin typeface="Inter Tight"/>
                <a:ea typeface="Inter Tight"/>
                <a:cs typeface="Inter Tight"/>
                <a:sym typeface="Inter Tight"/>
              </a:rPr>
              <a:t>Customize your renewal touch-points while keeping detailed records of resident feedback and sentiment.</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4-6 months ahead of renewal, your AI assistant will ask tenants whether they are looking to renew and gather reasons for not renewing.</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Proactively discuss renewals over the phone if the resident is calling in about anything else (additional authentication required).</a:t>
            </a:r>
            <a:endParaRPr sz="1200">
              <a:solidFill>
                <a:schemeClr val="dk1"/>
              </a:solidFill>
              <a:latin typeface="Inter Tight"/>
              <a:ea typeface="Inter Tight"/>
              <a:cs typeface="Inter Tight"/>
              <a:sym typeface="Inter Tight"/>
            </a:endParaRPr>
          </a:p>
        </p:txBody>
      </p:sp>
      <p:pic>
        <p:nvPicPr>
          <p:cNvPr id="1631" name="Google Shape;1631;p188"/>
          <p:cNvPicPr preferRelativeResize="0"/>
          <p:nvPr/>
        </p:nvPicPr>
        <p:blipFill rotWithShape="1">
          <a:blip r:embed="rId3">
            <a:alphaModFix/>
          </a:blip>
          <a:srcRect b="0" l="0" r="0" t="0"/>
          <a:stretch/>
        </p:blipFill>
        <p:spPr>
          <a:xfrm>
            <a:off x="571500" y="2055889"/>
            <a:ext cx="109752" cy="79103"/>
          </a:xfrm>
          <a:prstGeom prst="rect">
            <a:avLst/>
          </a:prstGeom>
          <a:noFill/>
          <a:ln>
            <a:noFill/>
          </a:ln>
        </p:spPr>
      </p:pic>
      <p:pic>
        <p:nvPicPr>
          <p:cNvPr id="1632" name="Google Shape;1632;p188"/>
          <p:cNvPicPr preferRelativeResize="0"/>
          <p:nvPr/>
        </p:nvPicPr>
        <p:blipFill rotWithShape="1">
          <a:blip r:embed="rId3">
            <a:alphaModFix/>
          </a:blip>
          <a:srcRect b="0" l="0" r="0" t="0"/>
          <a:stretch/>
        </p:blipFill>
        <p:spPr>
          <a:xfrm>
            <a:off x="571500" y="2799823"/>
            <a:ext cx="109752" cy="79103"/>
          </a:xfrm>
          <a:prstGeom prst="rect">
            <a:avLst/>
          </a:prstGeom>
          <a:noFill/>
          <a:ln>
            <a:noFill/>
          </a:ln>
        </p:spPr>
      </p:pic>
      <p:pic>
        <p:nvPicPr>
          <p:cNvPr id="1633" name="Google Shape;1633;p188"/>
          <p:cNvPicPr preferRelativeResize="0"/>
          <p:nvPr/>
        </p:nvPicPr>
        <p:blipFill rotWithShape="1">
          <a:blip r:embed="rId3">
            <a:alphaModFix/>
          </a:blip>
          <a:srcRect b="0" l="0" r="0" t="0"/>
          <a:stretch/>
        </p:blipFill>
        <p:spPr>
          <a:xfrm>
            <a:off x="571500" y="3543744"/>
            <a:ext cx="109752" cy="79103"/>
          </a:xfrm>
          <a:prstGeom prst="rect">
            <a:avLst/>
          </a:prstGeom>
          <a:noFill/>
          <a:ln>
            <a:noFill/>
          </a:ln>
        </p:spPr>
      </p:pic>
      <p:sp>
        <p:nvSpPr>
          <p:cNvPr id="1634" name="Google Shape;1634;p188"/>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RENEWALS</a:t>
            </a:r>
            <a:endParaRPr sz="1000">
              <a:solidFill>
                <a:srgbClr val="7638FA"/>
              </a:solidFill>
              <a:latin typeface="Inter Tight Medium"/>
              <a:ea typeface="Inter Tight Medium"/>
              <a:cs typeface="Inter Tight Medium"/>
              <a:sym typeface="Inter Tight Medium"/>
            </a:endParaRPr>
          </a:p>
        </p:txBody>
      </p:sp>
      <p:sp>
        <p:nvSpPr>
          <p:cNvPr id="1635" name="Google Shape;1635;p188"/>
          <p:cNvSpPr txBox="1"/>
          <p:nvPr/>
        </p:nvSpPr>
        <p:spPr>
          <a:xfrm>
            <a:off x="571500" y="801600"/>
            <a:ext cx="3548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latin typeface="Inter Tight Medium"/>
                <a:ea typeface="Inter Tight Medium"/>
                <a:cs typeface="Inter Tight Medium"/>
                <a:sym typeface="Inter Tight Medium"/>
              </a:rPr>
              <a:t>AI-Powered Renewals</a:t>
            </a:r>
            <a:endParaRPr sz="2400">
              <a:latin typeface="Inter Tight Medium"/>
              <a:ea typeface="Inter Tight Medium"/>
              <a:cs typeface="Inter Tight Medium"/>
              <a:sym typeface="Inter Tight Medium"/>
            </a:endParaRPr>
          </a:p>
        </p:txBody>
      </p:sp>
      <p:sp>
        <p:nvSpPr>
          <p:cNvPr id="1636" name="Google Shape;1636;p188"/>
          <p:cNvSpPr txBox="1"/>
          <p:nvPr/>
        </p:nvSpPr>
        <p:spPr>
          <a:xfrm>
            <a:off x="571500" y="1247100"/>
            <a:ext cx="32355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1"/>
                </a:solidFill>
                <a:latin typeface="Inter Tight"/>
                <a:ea typeface="Inter Tight"/>
                <a:cs typeface="Inter Tight"/>
                <a:sym typeface="Inter Tight"/>
              </a:rPr>
              <a:t>Automate your lease renewal notifications, send reminders, and proactively inform renters about rent changes and deadlines.</a:t>
            </a:r>
            <a:endParaRPr sz="1200">
              <a:solidFill>
                <a:schemeClr val="dk1"/>
              </a:solidFill>
              <a:latin typeface="Inter Tight"/>
              <a:ea typeface="Inter Tight"/>
              <a:cs typeface="Inter Tight"/>
              <a:sym typeface="Inter Tight"/>
            </a:endParaRPr>
          </a:p>
        </p:txBody>
      </p:sp>
      <p:pic>
        <p:nvPicPr>
          <p:cNvPr id="1637" name="Google Shape;1637;p188"/>
          <p:cNvPicPr preferRelativeResize="0"/>
          <p:nvPr/>
        </p:nvPicPr>
        <p:blipFill rotWithShape="1">
          <a:blip r:embed="rId4">
            <a:alphaModFix/>
          </a:blip>
          <a:srcRect b="0" l="0" r="0" t="0"/>
          <a:stretch/>
        </p:blipFill>
        <p:spPr>
          <a:xfrm>
            <a:off x="4707410" y="135625"/>
            <a:ext cx="4308900" cy="4875600"/>
          </a:xfrm>
          <a:prstGeom prst="roundRect">
            <a:avLst>
              <a:gd fmla="val 1892" name="adj"/>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641" name="Shape 1641"/>
        <p:cNvGrpSpPr/>
        <p:nvPr/>
      </p:nvGrpSpPr>
      <p:grpSpPr>
        <a:xfrm>
          <a:off x="0" y="0"/>
          <a:ext cx="0" cy="0"/>
          <a:chOff x="0" y="0"/>
          <a:chExt cx="0" cy="0"/>
        </a:xfrm>
      </p:grpSpPr>
      <p:sp>
        <p:nvSpPr>
          <p:cNvPr id="1642" name="Google Shape;1642;p189"/>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RENEWALS</a:t>
            </a:r>
            <a:endParaRPr sz="1000">
              <a:solidFill>
                <a:srgbClr val="7638FA"/>
              </a:solidFill>
              <a:latin typeface="Inter Tight Medium"/>
              <a:ea typeface="Inter Tight Medium"/>
              <a:cs typeface="Inter Tight Medium"/>
              <a:sym typeface="Inter Tight Medium"/>
            </a:endParaRPr>
          </a:p>
        </p:txBody>
      </p:sp>
      <p:sp>
        <p:nvSpPr>
          <p:cNvPr id="1643" name="Google Shape;1643;p189"/>
          <p:cNvSpPr txBox="1"/>
          <p:nvPr/>
        </p:nvSpPr>
        <p:spPr>
          <a:xfrm>
            <a:off x="571500" y="801600"/>
            <a:ext cx="35484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latin typeface="Inter Tight Medium"/>
                <a:ea typeface="Inter Tight Medium"/>
                <a:cs typeface="Inter Tight Medium"/>
                <a:sym typeface="Inter Tight Medium"/>
              </a:rPr>
              <a:t>EliseAI </a:t>
            </a:r>
            <a:r>
              <a:rPr lang="en" sz="2400">
                <a:latin typeface="Inter Tight Medium"/>
                <a:ea typeface="Inter Tight Medium"/>
                <a:cs typeface="Inter Tight Medium"/>
                <a:sym typeface="Inter Tight Medium"/>
              </a:rPr>
              <a:t>Handles the</a:t>
            </a:r>
            <a:br>
              <a:rPr lang="en" sz="2400">
                <a:latin typeface="Inter Tight Medium"/>
                <a:ea typeface="Inter Tight Medium"/>
                <a:cs typeface="Inter Tight Medium"/>
                <a:sym typeface="Inter Tight Medium"/>
              </a:rPr>
            </a:br>
            <a:r>
              <a:rPr lang="en" sz="2400">
                <a:latin typeface="Inter Tight Medium"/>
                <a:ea typeface="Inter Tight Medium"/>
                <a:cs typeface="Inter Tight Medium"/>
                <a:sym typeface="Inter Tight Medium"/>
              </a:rPr>
              <a:t>Renewal Process</a:t>
            </a:r>
            <a:endParaRPr sz="2400">
              <a:latin typeface="Inter Tight Medium"/>
              <a:ea typeface="Inter Tight Medium"/>
              <a:cs typeface="Inter Tight Medium"/>
              <a:sym typeface="Inter Tight Medium"/>
            </a:endParaRPr>
          </a:p>
        </p:txBody>
      </p:sp>
      <p:sp>
        <p:nvSpPr>
          <p:cNvPr id="1644" name="Google Shape;1644;p189"/>
          <p:cNvSpPr txBox="1"/>
          <p:nvPr/>
        </p:nvSpPr>
        <p:spPr>
          <a:xfrm>
            <a:off x="781275" y="2166311"/>
            <a:ext cx="3317100" cy="1671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1"/>
                </a:solidFill>
                <a:latin typeface="Inter Tight"/>
                <a:ea typeface="Inter Tight"/>
                <a:cs typeface="Inter Tight"/>
                <a:sym typeface="Inter Tight"/>
              </a:rPr>
              <a:t>Lease notifications and reminders</a:t>
            </a:r>
            <a:br>
              <a:rPr lang="en" sz="1200">
                <a:solidFill>
                  <a:schemeClr val="dk1"/>
                </a:solidFill>
                <a:latin typeface="Inter Tight"/>
                <a:ea typeface="Inter Tight"/>
                <a:cs typeface="Inter Tight"/>
                <a:sym typeface="Inter Tight"/>
              </a:rPr>
            </a:b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Renewal questions answered</a:t>
            </a:r>
            <a:endParaRPr sz="12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Escalations on negotiations </a:t>
            </a:r>
            <a:endParaRPr sz="12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Incentives, portfolio, and unit recommendations</a:t>
            </a:r>
            <a:br>
              <a:rPr lang="en" sz="12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for those not renewing</a:t>
            </a:r>
            <a:endParaRPr sz="12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br>
              <a:rPr lang="en" sz="600">
                <a:solidFill>
                  <a:schemeClr val="dk1"/>
                </a:solidFill>
                <a:latin typeface="Inter Tight"/>
                <a:ea typeface="Inter Tight"/>
                <a:cs typeface="Inter Tight"/>
                <a:sym typeface="Inter Tight"/>
              </a:rPr>
            </a:br>
            <a:r>
              <a:rPr lang="en" sz="1200">
                <a:solidFill>
                  <a:schemeClr val="dk1"/>
                </a:solidFill>
                <a:latin typeface="Inter Tight"/>
                <a:ea typeface="Inter Tight"/>
                <a:cs typeface="Inter Tight"/>
                <a:sym typeface="Inter Tight"/>
              </a:rPr>
              <a:t>Gathers resident feedback</a:t>
            </a:r>
            <a:endParaRPr sz="1200">
              <a:solidFill>
                <a:schemeClr val="dk1"/>
              </a:solidFill>
              <a:latin typeface="Inter Tight"/>
              <a:ea typeface="Inter Tight"/>
              <a:cs typeface="Inter Tight"/>
              <a:sym typeface="Inter Tight"/>
            </a:endParaRPr>
          </a:p>
        </p:txBody>
      </p:sp>
      <p:pic>
        <p:nvPicPr>
          <p:cNvPr id="1645" name="Google Shape;1645;p189"/>
          <p:cNvPicPr preferRelativeResize="0"/>
          <p:nvPr/>
        </p:nvPicPr>
        <p:blipFill rotWithShape="1">
          <a:blip r:embed="rId3">
            <a:alphaModFix/>
          </a:blip>
          <a:srcRect b="0" l="0" r="0" t="0"/>
          <a:stretch/>
        </p:blipFill>
        <p:spPr>
          <a:xfrm>
            <a:off x="571500" y="2211360"/>
            <a:ext cx="109752" cy="79103"/>
          </a:xfrm>
          <a:prstGeom prst="rect">
            <a:avLst/>
          </a:prstGeom>
          <a:noFill/>
          <a:ln>
            <a:noFill/>
          </a:ln>
        </p:spPr>
      </p:pic>
      <p:sp>
        <p:nvSpPr>
          <p:cNvPr id="1646" name="Google Shape;1646;p189"/>
          <p:cNvSpPr txBox="1"/>
          <p:nvPr/>
        </p:nvSpPr>
        <p:spPr>
          <a:xfrm>
            <a:off x="571500" y="1616700"/>
            <a:ext cx="32355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1"/>
                </a:solidFill>
                <a:latin typeface="Inter Tight"/>
                <a:ea typeface="Inter Tight"/>
                <a:cs typeface="Inter Tight"/>
                <a:sym typeface="Inter Tight"/>
              </a:rPr>
              <a:t>Save effort managing residents up for renewal. Never fall behind on renewal outreach. </a:t>
            </a:r>
            <a:endParaRPr sz="1200">
              <a:solidFill>
                <a:schemeClr val="dk1"/>
              </a:solidFill>
              <a:latin typeface="Inter Tight"/>
              <a:ea typeface="Inter Tight"/>
              <a:cs typeface="Inter Tight"/>
              <a:sym typeface="Inter Tight"/>
            </a:endParaRPr>
          </a:p>
        </p:txBody>
      </p:sp>
      <p:pic>
        <p:nvPicPr>
          <p:cNvPr id="1647" name="Google Shape;1647;p189"/>
          <p:cNvPicPr preferRelativeResize="0"/>
          <p:nvPr/>
        </p:nvPicPr>
        <p:blipFill rotWithShape="1">
          <a:blip r:embed="rId3">
            <a:alphaModFix/>
          </a:blip>
          <a:srcRect b="0" l="0" r="0" t="0"/>
          <a:stretch/>
        </p:blipFill>
        <p:spPr>
          <a:xfrm>
            <a:off x="571500" y="2532210"/>
            <a:ext cx="109752" cy="79103"/>
          </a:xfrm>
          <a:prstGeom prst="rect">
            <a:avLst/>
          </a:prstGeom>
          <a:noFill/>
          <a:ln>
            <a:noFill/>
          </a:ln>
        </p:spPr>
      </p:pic>
      <p:pic>
        <p:nvPicPr>
          <p:cNvPr id="1648" name="Google Shape;1648;p189"/>
          <p:cNvPicPr preferRelativeResize="0"/>
          <p:nvPr/>
        </p:nvPicPr>
        <p:blipFill rotWithShape="1">
          <a:blip r:embed="rId3">
            <a:alphaModFix/>
          </a:blip>
          <a:srcRect b="0" l="0" r="0" t="0"/>
          <a:stretch/>
        </p:blipFill>
        <p:spPr>
          <a:xfrm>
            <a:off x="571500" y="2853060"/>
            <a:ext cx="109752" cy="79103"/>
          </a:xfrm>
          <a:prstGeom prst="rect">
            <a:avLst/>
          </a:prstGeom>
          <a:noFill/>
          <a:ln>
            <a:noFill/>
          </a:ln>
        </p:spPr>
      </p:pic>
      <p:pic>
        <p:nvPicPr>
          <p:cNvPr id="1649" name="Google Shape;1649;p189"/>
          <p:cNvPicPr preferRelativeResize="0"/>
          <p:nvPr/>
        </p:nvPicPr>
        <p:blipFill rotWithShape="1">
          <a:blip r:embed="rId3">
            <a:alphaModFix/>
          </a:blip>
          <a:srcRect b="0" l="0" r="0" t="0"/>
          <a:stretch/>
        </p:blipFill>
        <p:spPr>
          <a:xfrm>
            <a:off x="571500" y="3173910"/>
            <a:ext cx="109752" cy="79103"/>
          </a:xfrm>
          <a:prstGeom prst="rect">
            <a:avLst/>
          </a:prstGeom>
          <a:noFill/>
          <a:ln>
            <a:noFill/>
          </a:ln>
        </p:spPr>
      </p:pic>
      <p:pic>
        <p:nvPicPr>
          <p:cNvPr id="1650" name="Google Shape;1650;p189"/>
          <p:cNvPicPr preferRelativeResize="0"/>
          <p:nvPr/>
        </p:nvPicPr>
        <p:blipFill rotWithShape="1">
          <a:blip r:embed="rId3">
            <a:alphaModFix/>
          </a:blip>
          <a:srcRect b="0" l="0" r="0" t="0"/>
          <a:stretch/>
        </p:blipFill>
        <p:spPr>
          <a:xfrm>
            <a:off x="571500" y="3692585"/>
            <a:ext cx="109752" cy="79103"/>
          </a:xfrm>
          <a:prstGeom prst="rect">
            <a:avLst/>
          </a:prstGeom>
          <a:noFill/>
          <a:ln>
            <a:noFill/>
          </a:ln>
        </p:spPr>
      </p:pic>
      <p:pic>
        <p:nvPicPr>
          <p:cNvPr id="1651" name="Google Shape;1651;p189"/>
          <p:cNvPicPr preferRelativeResize="0"/>
          <p:nvPr/>
        </p:nvPicPr>
        <p:blipFill rotWithShape="1">
          <a:blip r:embed="rId4">
            <a:alphaModFix/>
          </a:blip>
          <a:srcRect b="0" l="0" r="0" t="0"/>
          <a:stretch/>
        </p:blipFill>
        <p:spPr>
          <a:xfrm>
            <a:off x="4707410" y="135625"/>
            <a:ext cx="4308900" cy="4875600"/>
          </a:xfrm>
          <a:prstGeom prst="roundRect">
            <a:avLst>
              <a:gd fmla="val 1892" name="adj"/>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655" name="Shape 1655"/>
        <p:cNvGrpSpPr/>
        <p:nvPr/>
      </p:nvGrpSpPr>
      <p:grpSpPr>
        <a:xfrm>
          <a:off x="0" y="0"/>
          <a:ext cx="0" cy="0"/>
          <a:chOff x="0" y="0"/>
          <a:chExt cx="0" cy="0"/>
        </a:xfrm>
      </p:grpSpPr>
      <p:sp>
        <p:nvSpPr>
          <p:cNvPr id="1656" name="Google Shape;1656;p190"/>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RENEWALS</a:t>
            </a:r>
            <a:endParaRPr sz="1000">
              <a:solidFill>
                <a:srgbClr val="7638FA"/>
              </a:solidFill>
              <a:latin typeface="Inter Tight Medium"/>
              <a:ea typeface="Inter Tight Medium"/>
              <a:cs typeface="Inter Tight Medium"/>
              <a:sym typeface="Inter Tight Medium"/>
            </a:endParaRPr>
          </a:p>
        </p:txBody>
      </p:sp>
      <p:sp>
        <p:nvSpPr>
          <p:cNvPr id="1657" name="Google Shape;1657;p190"/>
          <p:cNvSpPr txBox="1"/>
          <p:nvPr/>
        </p:nvSpPr>
        <p:spPr>
          <a:xfrm>
            <a:off x="571500" y="801600"/>
            <a:ext cx="44202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latin typeface="Inter Tight Medium"/>
                <a:ea typeface="Inter Tight Medium"/>
                <a:cs typeface="Inter Tight Medium"/>
                <a:sym typeface="Inter Tight Medium"/>
              </a:rPr>
              <a:t>Predicting </a:t>
            </a:r>
            <a:r>
              <a:rPr lang="en" sz="2400">
                <a:latin typeface="Inter Tight Medium"/>
                <a:ea typeface="Inter Tight Medium"/>
                <a:cs typeface="Inter Tight Medium"/>
                <a:sym typeface="Inter Tight Medium"/>
              </a:rPr>
              <a:t>Likeliness to Renew</a:t>
            </a:r>
            <a:endParaRPr sz="2400">
              <a:latin typeface="Inter Tight Medium"/>
              <a:ea typeface="Inter Tight Medium"/>
              <a:cs typeface="Inter Tight Medium"/>
              <a:sym typeface="Inter Tight Medium"/>
            </a:endParaRPr>
          </a:p>
        </p:txBody>
      </p:sp>
      <p:sp>
        <p:nvSpPr>
          <p:cNvPr id="1658" name="Google Shape;1658;p190"/>
          <p:cNvSpPr txBox="1"/>
          <p:nvPr/>
        </p:nvSpPr>
        <p:spPr>
          <a:xfrm>
            <a:off x="575675" y="1251375"/>
            <a:ext cx="79968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Your AI </a:t>
            </a:r>
            <a:r>
              <a:rPr lang="en" sz="1200">
                <a:latin typeface="Inter Tight"/>
                <a:ea typeface="Inter Tight"/>
                <a:cs typeface="Inter Tight"/>
                <a:sym typeface="Inter Tight"/>
              </a:rPr>
              <a:t>assistant</a:t>
            </a:r>
            <a:r>
              <a:rPr lang="en" sz="1200">
                <a:latin typeface="Inter Tight"/>
                <a:ea typeface="Inter Tight"/>
                <a:cs typeface="Inter Tight"/>
                <a:sym typeface="Inter Tight"/>
              </a:rPr>
              <a:t> documents all resident interactions and uses these records to inform renewal outreach efforts </a:t>
            </a:r>
            <a:endParaRPr sz="1200">
              <a:latin typeface="Inter Tight"/>
              <a:ea typeface="Inter Tight"/>
              <a:cs typeface="Inter Tight"/>
              <a:sym typeface="Inter Tight"/>
            </a:endParaRPr>
          </a:p>
        </p:txBody>
      </p:sp>
      <p:sp>
        <p:nvSpPr>
          <p:cNvPr id="1659" name="Google Shape;1659;p190"/>
          <p:cNvSpPr/>
          <p:nvPr/>
        </p:nvSpPr>
        <p:spPr>
          <a:xfrm>
            <a:off x="571550" y="1838201"/>
            <a:ext cx="2641500" cy="619200"/>
          </a:xfrm>
          <a:prstGeom prst="roundRect">
            <a:avLst>
              <a:gd fmla="val 4444" name="adj"/>
            </a:avLst>
          </a:prstGeom>
          <a:solidFill>
            <a:schemeClr val="accent2"/>
          </a:solidFill>
          <a:ln>
            <a:noFill/>
          </a:ln>
        </p:spPr>
        <p:txBody>
          <a:bodyPr anchorCtr="0" anchor="ctr" bIns="91425" lIns="182875" spcFirstLastPara="1" rIns="182875" wrap="square" tIns="128000">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FFFFF"/>
                </a:solidFill>
                <a:latin typeface="Inter Tight Medium"/>
                <a:ea typeface="Inter Tight Medium"/>
                <a:cs typeface="Inter Tight Medium"/>
                <a:sym typeface="Inter Tight Medium"/>
              </a:rPr>
              <a:t>Unit A7 • 1bd 1ba</a:t>
            </a:r>
            <a:endParaRPr sz="1200">
              <a:solidFill>
                <a:srgbClr val="FFFFFF"/>
              </a:solidFill>
              <a:latin typeface="Inter Tight Medium"/>
              <a:ea typeface="Inter Tight Medium"/>
              <a:cs typeface="Inter Tight Medium"/>
              <a:sym typeface="Inter Tight Medium"/>
            </a:endParaRPr>
          </a:p>
          <a:p>
            <a:pPr indent="0" lvl="0" marL="0" rtl="0" algn="l">
              <a:lnSpc>
                <a:spcPct val="115000"/>
              </a:lnSpc>
              <a:spcBef>
                <a:spcPts val="0"/>
              </a:spcBef>
              <a:spcAft>
                <a:spcPts val="0"/>
              </a:spcAft>
              <a:buNone/>
            </a:pPr>
            <a:r>
              <a:rPr lang="en" sz="1000">
                <a:solidFill>
                  <a:srgbClr val="FFFFFF"/>
                </a:solidFill>
                <a:latin typeface="Inter Tight Medium"/>
                <a:ea typeface="Inter Tight Medium"/>
                <a:cs typeface="Inter Tight Medium"/>
                <a:sym typeface="Inter Tight Medium"/>
              </a:rPr>
              <a:t>Chloe Robinson</a:t>
            </a:r>
            <a:endParaRPr sz="1000">
              <a:solidFill>
                <a:srgbClr val="FFFFFF"/>
              </a:solidFill>
              <a:latin typeface="Inter Tight Medium"/>
              <a:ea typeface="Inter Tight Medium"/>
              <a:cs typeface="Inter Tight Medium"/>
              <a:sym typeface="Inter Tight Medium"/>
            </a:endParaRPr>
          </a:p>
        </p:txBody>
      </p:sp>
      <p:sp>
        <p:nvSpPr>
          <p:cNvPr id="1660" name="Google Shape;1660;p190"/>
          <p:cNvSpPr/>
          <p:nvPr/>
        </p:nvSpPr>
        <p:spPr>
          <a:xfrm>
            <a:off x="571525" y="2502923"/>
            <a:ext cx="2641500" cy="2043000"/>
          </a:xfrm>
          <a:prstGeom prst="roundRect">
            <a:avLst>
              <a:gd fmla="val 1374" name="adj"/>
            </a:avLst>
          </a:prstGeom>
          <a:solidFill>
            <a:srgbClr val="FFFFFF"/>
          </a:solidFill>
          <a:ln>
            <a:noFill/>
          </a:ln>
          <a:effectLst>
            <a:outerShdw blurRad="214313" rotWithShape="0" algn="bl" dir="5400000" dist="95250">
              <a:srgbClr val="999999">
                <a:alpha val="10000"/>
              </a:srgbClr>
            </a:outerShdw>
          </a:effectLst>
        </p:spPr>
        <p:txBody>
          <a:bodyPr anchorCtr="0" anchor="t" bIns="182875" lIns="182875" spcFirstLastPara="1" rIns="182875" wrap="square" tIns="182875">
            <a:noAutofit/>
          </a:bodyPr>
          <a:lstStyle/>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Lease End Date</a:t>
            </a:r>
            <a:r>
              <a:rPr lang="en" sz="1100">
                <a:latin typeface="Inter Tight"/>
                <a:ea typeface="Inter Tight"/>
                <a:cs typeface="Inter Tight"/>
                <a:sym typeface="Inter Tight"/>
              </a:rPr>
              <a:t>: Oct 1, 2024 </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Rent</a:t>
            </a:r>
            <a:r>
              <a:rPr lang="en" sz="1100">
                <a:latin typeface="Inter Tight"/>
                <a:ea typeface="Inter Tight"/>
                <a:cs typeface="Inter Tight"/>
                <a:sym typeface="Inter Tight"/>
              </a:rPr>
              <a:t>: $1,000</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Resident History</a:t>
            </a:r>
            <a:endParaRPr sz="1100">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Generally pays rent on time</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Submitted 5 work orders, provided</a:t>
            </a:r>
            <a:br>
              <a:rPr lang="en" sz="900">
                <a:solidFill>
                  <a:schemeClr val="dk1"/>
                </a:solidFill>
                <a:latin typeface="Inter Tight"/>
                <a:ea typeface="Inter Tight"/>
                <a:cs typeface="Inter Tight"/>
                <a:sym typeface="Inter Tight"/>
              </a:rPr>
            </a:br>
            <a:r>
              <a:rPr lang="en" sz="900">
                <a:solidFill>
                  <a:schemeClr val="dk1"/>
                </a:solidFill>
                <a:latin typeface="Inter Tight"/>
                <a:ea typeface="Inter Tight"/>
                <a:cs typeface="Inter Tight"/>
                <a:sym typeface="Inter Tight"/>
              </a:rPr>
              <a:t>     positive feedback</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Clr>
                <a:schemeClr val="dk1"/>
              </a:buClr>
              <a:buSzPts val="1100"/>
              <a:buFont typeface="Arial"/>
              <a:buNone/>
            </a:pPr>
            <a:r>
              <a:rPr lang="en" sz="900">
                <a:solidFill>
                  <a:srgbClr val="38761D"/>
                </a:solidFill>
                <a:latin typeface="Inter Tight"/>
                <a:ea typeface="Inter Tight"/>
                <a:cs typeface="Inter Tight"/>
                <a:sym typeface="Inter Tight"/>
              </a:rPr>
              <a:t>     </a:t>
            </a:r>
            <a:r>
              <a:rPr lang="en" sz="900">
                <a:solidFill>
                  <a:srgbClr val="007383"/>
                </a:solidFill>
                <a:latin typeface="Inter Tight"/>
                <a:ea typeface="Inter Tight"/>
                <a:cs typeface="Inter Tight"/>
                <a:sym typeface="Inter Tight"/>
              </a:rPr>
              <a:t>Likely to renew</a:t>
            </a:r>
            <a:endParaRPr sz="1000">
              <a:solidFill>
                <a:srgbClr val="007383"/>
              </a:solidFill>
              <a:latin typeface="Inter Tight"/>
              <a:ea typeface="Inter Tight"/>
              <a:cs typeface="Inter Tight"/>
              <a:sym typeface="Inter Tight"/>
            </a:endParaRPr>
          </a:p>
        </p:txBody>
      </p:sp>
      <p:cxnSp>
        <p:nvCxnSpPr>
          <p:cNvPr id="1661" name="Google Shape;1661;p190"/>
          <p:cNvCxnSpPr/>
          <p:nvPr/>
        </p:nvCxnSpPr>
        <p:spPr>
          <a:xfrm>
            <a:off x="755725" y="3210208"/>
            <a:ext cx="2273100" cy="0"/>
          </a:xfrm>
          <a:prstGeom prst="straightConnector1">
            <a:avLst/>
          </a:prstGeom>
          <a:noFill/>
          <a:ln cap="flat" cmpd="sng" w="9525">
            <a:solidFill>
              <a:srgbClr val="EFEFEF"/>
            </a:solidFill>
            <a:prstDash val="solid"/>
            <a:round/>
            <a:headEnd len="med" w="med" type="none"/>
            <a:tailEnd len="med" w="med" type="none"/>
          </a:ln>
        </p:spPr>
      </p:cxnSp>
      <p:pic>
        <p:nvPicPr>
          <p:cNvPr id="1662" name="Google Shape;1662;p190"/>
          <p:cNvPicPr preferRelativeResize="0"/>
          <p:nvPr/>
        </p:nvPicPr>
        <p:blipFill rotWithShape="1">
          <a:blip r:embed="rId3">
            <a:alphaModFix/>
          </a:blip>
          <a:srcRect b="0" l="0" r="0" t="0"/>
          <a:stretch/>
        </p:blipFill>
        <p:spPr>
          <a:xfrm>
            <a:off x="755725" y="3573516"/>
            <a:ext cx="80425" cy="57951"/>
          </a:xfrm>
          <a:prstGeom prst="rect">
            <a:avLst/>
          </a:prstGeom>
          <a:noFill/>
          <a:ln>
            <a:noFill/>
          </a:ln>
        </p:spPr>
      </p:pic>
      <p:pic>
        <p:nvPicPr>
          <p:cNvPr id="1663" name="Google Shape;1663;p190"/>
          <p:cNvPicPr preferRelativeResize="0"/>
          <p:nvPr/>
        </p:nvPicPr>
        <p:blipFill rotWithShape="1">
          <a:blip r:embed="rId3">
            <a:alphaModFix/>
          </a:blip>
          <a:srcRect b="0" l="0" r="0" t="0"/>
          <a:stretch/>
        </p:blipFill>
        <p:spPr>
          <a:xfrm>
            <a:off x="755725" y="3734591"/>
            <a:ext cx="80425" cy="57951"/>
          </a:xfrm>
          <a:prstGeom prst="rect">
            <a:avLst/>
          </a:prstGeom>
          <a:noFill/>
          <a:ln>
            <a:noFill/>
          </a:ln>
        </p:spPr>
      </p:pic>
      <p:pic>
        <p:nvPicPr>
          <p:cNvPr id="1664" name="Google Shape;1664;p190"/>
          <p:cNvPicPr preferRelativeResize="0"/>
          <p:nvPr/>
        </p:nvPicPr>
        <p:blipFill rotWithShape="1">
          <a:blip r:embed="rId3">
            <a:alphaModFix/>
          </a:blip>
          <a:srcRect b="0" l="0" r="0" t="0"/>
          <a:stretch/>
        </p:blipFill>
        <p:spPr>
          <a:xfrm>
            <a:off x="755725" y="4059491"/>
            <a:ext cx="80425" cy="57951"/>
          </a:xfrm>
          <a:prstGeom prst="rect">
            <a:avLst/>
          </a:prstGeom>
          <a:noFill/>
          <a:ln>
            <a:noFill/>
          </a:ln>
        </p:spPr>
      </p:pic>
      <p:sp>
        <p:nvSpPr>
          <p:cNvPr id="1665" name="Google Shape;1665;p190"/>
          <p:cNvSpPr/>
          <p:nvPr/>
        </p:nvSpPr>
        <p:spPr>
          <a:xfrm>
            <a:off x="3251275" y="1838201"/>
            <a:ext cx="2641500" cy="619200"/>
          </a:xfrm>
          <a:prstGeom prst="roundRect">
            <a:avLst>
              <a:gd fmla="val 4444" name="adj"/>
            </a:avLst>
          </a:prstGeom>
          <a:solidFill>
            <a:schemeClr val="accent2"/>
          </a:solidFill>
          <a:ln>
            <a:noFill/>
          </a:ln>
        </p:spPr>
        <p:txBody>
          <a:bodyPr anchorCtr="0" anchor="ctr" bIns="91425" lIns="182875" spcFirstLastPara="1" rIns="182875" wrap="square" tIns="128000">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Unit B17 •  2bd 2ba</a:t>
            </a:r>
            <a:endParaRPr sz="1200">
              <a:solidFill>
                <a:srgbClr val="FFFFFF"/>
              </a:solidFill>
              <a:latin typeface="Inter Tight Medium"/>
              <a:ea typeface="Inter Tight Medium"/>
              <a:cs typeface="Inter Tight Medium"/>
              <a:sym typeface="Inter Tight Medium"/>
            </a:endParaRPr>
          </a:p>
          <a:p>
            <a:pPr indent="0" lvl="0" marL="0" rtl="0" algn="l">
              <a:lnSpc>
                <a:spcPct val="115000"/>
              </a:lnSpc>
              <a:spcBef>
                <a:spcPts val="0"/>
              </a:spcBef>
              <a:spcAft>
                <a:spcPts val="0"/>
              </a:spcAft>
              <a:buNone/>
            </a:pPr>
            <a:r>
              <a:rPr lang="en" sz="1000">
                <a:solidFill>
                  <a:srgbClr val="FFFFFF"/>
                </a:solidFill>
                <a:latin typeface="Inter Tight Medium"/>
                <a:ea typeface="Inter Tight Medium"/>
                <a:cs typeface="Inter Tight Medium"/>
                <a:sym typeface="Inter Tight Medium"/>
              </a:rPr>
              <a:t>Paul Highland</a:t>
            </a:r>
            <a:endParaRPr sz="1000">
              <a:solidFill>
                <a:srgbClr val="FFFFFF"/>
              </a:solidFill>
              <a:latin typeface="Inter Tight Medium"/>
              <a:ea typeface="Inter Tight Medium"/>
              <a:cs typeface="Inter Tight Medium"/>
              <a:sym typeface="Inter Tight Medium"/>
            </a:endParaRPr>
          </a:p>
        </p:txBody>
      </p:sp>
      <p:sp>
        <p:nvSpPr>
          <p:cNvPr id="1666" name="Google Shape;1666;p190"/>
          <p:cNvSpPr/>
          <p:nvPr/>
        </p:nvSpPr>
        <p:spPr>
          <a:xfrm>
            <a:off x="3251250" y="2502923"/>
            <a:ext cx="2641500" cy="2043000"/>
          </a:xfrm>
          <a:prstGeom prst="roundRect">
            <a:avLst>
              <a:gd fmla="val 1374" name="adj"/>
            </a:avLst>
          </a:prstGeom>
          <a:solidFill>
            <a:srgbClr val="FFFFFF"/>
          </a:solidFill>
          <a:ln>
            <a:noFill/>
          </a:ln>
          <a:effectLst>
            <a:outerShdw blurRad="214313" rotWithShape="0" algn="bl" dir="5400000" dist="95250">
              <a:srgbClr val="999999">
                <a:alpha val="10000"/>
              </a:srgbClr>
            </a:outerShdw>
          </a:effectLst>
        </p:spPr>
        <p:txBody>
          <a:bodyPr anchorCtr="0" anchor="t" bIns="182875" lIns="182875" spcFirstLastPara="1" rIns="182875" wrap="square" tIns="182875">
            <a:noAutofit/>
          </a:bodyPr>
          <a:lstStyle/>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Lease End Date</a:t>
            </a:r>
            <a:r>
              <a:rPr lang="en" sz="1100">
                <a:latin typeface="Inter Tight"/>
                <a:ea typeface="Inter Tight"/>
                <a:cs typeface="Inter Tight"/>
                <a:sym typeface="Inter Tight"/>
              </a:rPr>
              <a:t>: Nov 15, 2024 </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Rent</a:t>
            </a:r>
            <a:r>
              <a:rPr lang="en" sz="1100">
                <a:latin typeface="Inter Tight"/>
                <a:ea typeface="Inter Tight"/>
                <a:cs typeface="Inter Tight"/>
                <a:sym typeface="Inter Tight"/>
              </a:rPr>
              <a:t>: $3,000</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Resident History</a:t>
            </a:r>
            <a:endParaRPr sz="1100">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Late rent payment 2 times</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Submitted 15 work orders</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Submitted 3 noise complaints</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rgbClr val="CC0000"/>
                </a:solidFill>
                <a:latin typeface="Inter Tight"/>
                <a:ea typeface="Inter Tight"/>
                <a:cs typeface="Inter Tight"/>
                <a:sym typeface="Inter Tight"/>
              </a:rPr>
              <a:t>     Not likely to renew</a:t>
            </a:r>
            <a:endParaRPr sz="900">
              <a:solidFill>
                <a:srgbClr val="CC0000"/>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possibly moving for new job</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t/>
            </a:r>
            <a:endParaRPr sz="900">
              <a:solidFill>
                <a:schemeClr val="dk1"/>
              </a:solidFill>
              <a:latin typeface="Inter Tight"/>
              <a:ea typeface="Inter Tight"/>
              <a:cs typeface="Inter Tight"/>
              <a:sym typeface="Inter Tight"/>
            </a:endParaRPr>
          </a:p>
        </p:txBody>
      </p:sp>
      <p:cxnSp>
        <p:nvCxnSpPr>
          <p:cNvPr id="1667" name="Google Shape;1667;p190"/>
          <p:cNvCxnSpPr/>
          <p:nvPr/>
        </p:nvCxnSpPr>
        <p:spPr>
          <a:xfrm>
            <a:off x="3435450" y="3210208"/>
            <a:ext cx="2273100" cy="0"/>
          </a:xfrm>
          <a:prstGeom prst="straightConnector1">
            <a:avLst/>
          </a:prstGeom>
          <a:noFill/>
          <a:ln cap="flat" cmpd="sng" w="9525">
            <a:solidFill>
              <a:srgbClr val="EFEFEF"/>
            </a:solidFill>
            <a:prstDash val="solid"/>
            <a:round/>
            <a:headEnd len="med" w="med" type="none"/>
            <a:tailEnd len="med" w="med" type="none"/>
          </a:ln>
        </p:spPr>
      </p:cxnSp>
      <p:pic>
        <p:nvPicPr>
          <p:cNvPr id="1668" name="Google Shape;1668;p190"/>
          <p:cNvPicPr preferRelativeResize="0"/>
          <p:nvPr/>
        </p:nvPicPr>
        <p:blipFill rotWithShape="1">
          <a:blip r:embed="rId3">
            <a:alphaModFix/>
          </a:blip>
          <a:srcRect b="0" l="0" r="0" t="0"/>
          <a:stretch/>
        </p:blipFill>
        <p:spPr>
          <a:xfrm>
            <a:off x="3435450" y="3573516"/>
            <a:ext cx="80425" cy="57951"/>
          </a:xfrm>
          <a:prstGeom prst="rect">
            <a:avLst/>
          </a:prstGeom>
          <a:noFill/>
          <a:ln>
            <a:noFill/>
          </a:ln>
        </p:spPr>
      </p:pic>
      <p:pic>
        <p:nvPicPr>
          <p:cNvPr id="1669" name="Google Shape;1669;p190"/>
          <p:cNvPicPr preferRelativeResize="0"/>
          <p:nvPr/>
        </p:nvPicPr>
        <p:blipFill rotWithShape="1">
          <a:blip r:embed="rId3">
            <a:alphaModFix/>
          </a:blip>
          <a:srcRect b="0" l="0" r="0" t="0"/>
          <a:stretch/>
        </p:blipFill>
        <p:spPr>
          <a:xfrm>
            <a:off x="3435450" y="3734591"/>
            <a:ext cx="80425" cy="57951"/>
          </a:xfrm>
          <a:prstGeom prst="rect">
            <a:avLst/>
          </a:prstGeom>
          <a:noFill/>
          <a:ln>
            <a:noFill/>
          </a:ln>
        </p:spPr>
      </p:pic>
      <p:pic>
        <p:nvPicPr>
          <p:cNvPr id="1670" name="Google Shape;1670;p190"/>
          <p:cNvPicPr preferRelativeResize="0"/>
          <p:nvPr/>
        </p:nvPicPr>
        <p:blipFill rotWithShape="1">
          <a:blip r:embed="rId3">
            <a:alphaModFix/>
          </a:blip>
          <a:srcRect b="0" l="0" r="0" t="0"/>
          <a:stretch/>
        </p:blipFill>
        <p:spPr>
          <a:xfrm>
            <a:off x="3435450" y="4059491"/>
            <a:ext cx="80425" cy="57951"/>
          </a:xfrm>
          <a:prstGeom prst="rect">
            <a:avLst/>
          </a:prstGeom>
          <a:noFill/>
          <a:ln>
            <a:noFill/>
          </a:ln>
        </p:spPr>
      </p:pic>
      <p:sp>
        <p:nvSpPr>
          <p:cNvPr id="1671" name="Google Shape;1671;p190"/>
          <p:cNvSpPr/>
          <p:nvPr/>
        </p:nvSpPr>
        <p:spPr>
          <a:xfrm>
            <a:off x="5930975" y="1838201"/>
            <a:ext cx="2641500" cy="619200"/>
          </a:xfrm>
          <a:prstGeom prst="roundRect">
            <a:avLst>
              <a:gd fmla="val 4444" name="adj"/>
            </a:avLst>
          </a:prstGeom>
          <a:solidFill>
            <a:schemeClr val="accent2"/>
          </a:solidFill>
          <a:ln>
            <a:noFill/>
          </a:ln>
        </p:spPr>
        <p:txBody>
          <a:bodyPr anchorCtr="0" anchor="ctr" bIns="91425" lIns="182875" spcFirstLastPara="1" rIns="182875" wrap="square" tIns="128000">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Unit C20 • 2bd 1ba</a:t>
            </a:r>
            <a:endParaRPr sz="1200">
              <a:solidFill>
                <a:srgbClr val="FFFFFF"/>
              </a:solidFill>
              <a:latin typeface="Inter Tight Medium"/>
              <a:ea typeface="Inter Tight Medium"/>
              <a:cs typeface="Inter Tight Medium"/>
              <a:sym typeface="Inter Tight Medium"/>
            </a:endParaRPr>
          </a:p>
          <a:p>
            <a:pPr indent="0" lvl="0" marL="0" rtl="0" algn="l">
              <a:lnSpc>
                <a:spcPct val="115000"/>
              </a:lnSpc>
              <a:spcBef>
                <a:spcPts val="0"/>
              </a:spcBef>
              <a:spcAft>
                <a:spcPts val="0"/>
              </a:spcAft>
              <a:buNone/>
            </a:pPr>
            <a:r>
              <a:rPr lang="en" sz="1000">
                <a:solidFill>
                  <a:srgbClr val="FFFFFF"/>
                </a:solidFill>
                <a:latin typeface="Inter Tight Medium"/>
                <a:ea typeface="Inter Tight Medium"/>
                <a:cs typeface="Inter Tight Medium"/>
                <a:sym typeface="Inter Tight Medium"/>
              </a:rPr>
              <a:t>Melissa Meadows</a:t>
            </a:r>
            <a:endParaRPr sz="1000">
              <a:solidFill>
                <a:srgbClr val="FFFFFF"/>
              </a:solidFill>
              <a:latin typeface="Inter Tight Medium"/>
              <a:ea typeface="Inter Tight Medium"/>
              <a:cs typeface="Inter Tight Medium"/>
              <a:sym typeface="Inter Tight Medium"/>
            </a:endParaRPr>
          </a:p>
        </p:txBody>
      </p:sp>
      <p:sp>
        <p:nvSpPr>
          <p:cNvPr id="1672" name="Google Shape;1672;p190"/>
          <p:cNvSpPr/>
          <p:nvPr/>
        </p:nvSpPr>
        <p:spPr>
          <a:xfrm>
            <a:off x="5930950" y="2502923"/>
            <a:ext cx="2641500" cy="2043000"/>
          </a:xfrm>
          <a:prstGeom prst="roundRect">
            <a:avLst>
              <a:gd fmla="val 1374" name="adj"/>
            </a:avLst>
          </a:prstGeom>
          <a:solidFill>
            <a:srgbClr val="FFFFFF"/>
          </a:solidFill>
          <a:ln>
            <a:noFill/>
          </a:ln>
          <a:effectLst>
            <a:outerShdw blurRad="214313" rotWithShape="0" algn="bl" dir="5400000" dist="95250">
              <a:srgbClr val="999999">
                <a:alpha val="10000"/>
              </a:srgbClr>
            </a:outerShdw>
          </a:effectLst>
        </p:spPr>
        <p:txBody>
          <a:bodyPr anchorCtr="0" anchor="t" bIns="182875" lIns="182875" spcFirstLastPara="1" rIns="182875" wrap="square" tIns="182875">
            <a:noAutofit/>
          </a:bodyPr>
          <a:lstStyle/>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Lease End Date</a:t>
            </a:r>
            <a:r>
              <a:rPr lang="en" sz="1100">
                <a:latin typeface="Inter Tight"/>
                <a:ea typeface="Inter Tight"/>
                <a:cs typeface="Inter Tight"/>
                <a:sym typeface="Inter Tight"/>
              </a:rPr>
              <a:t>: Nov 20, 2024 </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Rent</a:t>
            </a:r>
            <a:r>
              <a:rPr lang="en" sz="1100">
                <a:latin typeface="Inter Tight"/>
                <a:ea typeface="Inter Tight"/>
                <a:cs typeface="Inter Tight"/>
                <a:sym typeface="Inter Tight"/>
              </a:rPr>
              <a:t>: $2,500</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t/>
            </a:r>
            <a:endParaRPr sz="1100">
              <a:latin typeface="Inter Tight"/>
              <a:ea typeface="Inter Tight"/>
              <a:cs typeface="Inter Tight"/>
              <a:sym typeface="Inter Tight"/>
            </a:endParaRPr>
          </a:p>
          <a:p>
            <a:pPr indent="0" lvl="0" marL="0" rtl="0" algn="l">
              <a:lnSpc>
                <a:spcPct val="125000"/>
              </a:lnSpc>
              <a:spcBef>
                <a:spcPts val="0"/>
              </a:spcBef>
              <a:spcAft>
                <a:spcPts val="0"/>
              </a:spcAft>
              <a:buNone/>
            </a:pPr>
            <a:r>
              <a:rPr lang="en" sz="1100">
                <a:latin typeface="Inter Tight SemiBold"/>
                <a:ea typeface="Inter Tight SemiBold"/>
                <a:cs typeface="Inter Tight SemiBold"/>
                <a:sym typeface="Inter Tight SemiBold"/>
              </a:rPr>
              <a:t>Resident History</a:t>
            </a:r>
            <a:endParaRPr sz="1100">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Pays rent on time</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Submitted 3 work orders</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Asked about transferring to a </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chemeClr val="dk1"/>
                </a:solidFill>
                <a:latin typeface="Inter Tight"/>
                <a:ea typeface="Inter Tight"/>
                <a:cs typeface="Inter Tight"/>
                <a:sym typeface="Inter Tight"/>
              </a:rPr>
              <a:t>     higher floor </a:t>
            </a:r>
            <a:endParaRPr sz="900">
              <a:solidFill>
                <a:schemeClr val="dk1"/>
              </a:solidFill>
              <a:latin typeface="Inter Tight"/>
              <a:ea typeface="Inter Tight"/>
              <a:cs typeface="Inter Tight"/>
              <a:sym typeface="Inter Tight"/>
            </a:endParaRPr>
          </a:p>
          <a:p>
            <a:pPr indent="0" lvl="0" marL="0" rtl="0" algn="l">
              <a:lnSpc>
                <a:spcPct val="115000"/>
              </a:lnSpc>
              <a:spcBef>
                <a:spcPts val="0"/>
              </a:spcBef>
              <a:spcAft>
                <a:spcPts val="0"/>
              </a:spcAft>
              <a:buNone/>
            </a:pPr>
            <a:r>
              <a:rPr lang="en" sz="900">
                <a:solidFill>
                  <a:srgbClr val="007383"/>
                </a:solidFill>
                <a:latin typeface="Inter Tight"/>
                <a:ea typeface="Inter Tight"/>
                <a:cs typeface="Inter Tight"/>
                <a:sym typeface="Inter Tight"/>
              </a:rPr>
              <a:t>     Likely to renew</a:t>
            </a:r>
            <a:endParaRPr sz="900">
              <a:solidFill>
                <a:srgbClr val="007383"/>
              </a:solidFill>
              <a:latin typeface="Inter Tight"/>
              <a:ea typeface="Inter Tight"/>
              <a:cs typeface="Inter Tight"/>
              <a:sym typeface="Inter Tight"/>
            </a:endParaRPr>
          </a:p>
          <a:p>
            <a:pPr indent="0" lvl="0" marL="0" rtl="0" algn="l">
              <a:lnSpc>
                <a:spcPct val="115000"/>
              </a:lnSpc>
              <a:spcBef>
                <a:spcPts val="0"/>
              </a:spcBef>
              <a:spcAft>
                <a:spcPts val="0"/>
              </a:spcAft>
              <a:buNone/>
            </a:pPr>
            <a:r>
              <a:t/>
            </a:r>
            <a:endParaRPr sz="900">
              <a:solidFill>
                <a:schemeClr val="dk1"/>
              </a:solidFill>
              <a:latin typeface="Inter Tight"/>
              <a:ea typeface="Inter Tight"/>
              <a:cs typeface="Inter Tight"/>
              <a:sym typeface="Inter Tight"/>
            </a:endParaRPr>
          </a:p>
        </p:txBody>
      </p:sp>
      <p:cxnSp>
        <p:nvCxnSpPr>
          <p:cNvPr id="1673" name="Google Shape;1673;p190"/>
          <p:cNvCxnSpPr/>
          <p:nvPr/>
        </p:nvCxnSpPr>
        <p:spPr>
          <a:xfrm>
            <a:off x="6115150" y="3210208"/>
            <a:ext cx="2273100" cy="0"/>
          </a:xfrm>
          <a:prstGeom prst="straightConnector1">
            <a:avLst/>
          </a:prstGeom>
          <a:noFill/>
          <a:ln cap="flat" cmpd="sng" w="9525">
            <a:solidFill>
              <a:srgbClr val="EFEFEF"/>
            </a:solidFill>
            <a:prstDash val="solid"/>
            <a:round/>
            <a:headEnd len="med" w="med" type="none"/>
            <a:tailEnd len="med" w="med" type="none"/>
          </a:ln>
        </p:spPr>
      </p:cxnSp>
      <p:pic>
        <p:nvPicPr>
          <p:cNvPr id="1674" name="Google Shape;1674;p190"/>
          <p:cNvPicPr preferRelativeResize="0"/>
          <p:nvPr/>
        </p:nvPicPr>
        <p:blipFill rotWithShape="1">
          <a:blip r:embed="rId3">
            <a:alphaModFix/>
          </a:blip>
          <a:srcRect b="0" l="0" r="0" t="0"/>
          <a:stretch/>
        </p:blipFill>
        <p:spPr>
          <a:xfrm>
            <a:off x="6115150" y="3573516"/>
            <a:ext cx="80425" cy="57951"/>
          </a:xfrm>
          <a:prstGeom prst="rect">
            <a:avLst/>
          </a:prstGeom>
          <a:noFill/>
          <a:ln>
            <a:noFill/>
          </a:ln>
        </p:spPr>
      </p:pic>
      <p:pic>
        <p:nvPicPr>
          <p:cNvPr id="1675" name="Google Shape;1675;p190"/>
          <p:cNvPicPr preferRelativeResize="0"/>
          <p:nvPr/>
        </p:nvPicPr>
        <p:blipFill rotWithShape="1">
          <a:blip r:embed="rId3">
            <a:alphaModFix/>
          </a:blip>
          <a:srcRect b="0" l="0" r="0" t="0"/>
          <a:stretch/>
        </p:blipFill>
        <p:spPr>
          <a:xfrm>
            <a:off x="6115150" y="3734591"/>
            <a:ext cx="80425" cy="57951"/>
          </a:xfrm>
          <a:prstGeom prst="rect">
            <a:avLst/>
          </a:prstGeom>
          <a:noFill/>
          <a:ln>
            <a:noFill/>
          </a:ln>
        </p:spPr>
      </p:pic>
      <p:pic>
        <p:nvPicPr>
          <p:cNvPr id="1676" name="Google Shape;1676;p190"/>
          <p:cNvPicPr preferRelativeResize="0"/>
          <p:nvPr/>
        </p:nvPicPr>
        <p:blipFill rotWithShape="1">
          <a:blip r:embed="rId3">
            <a:alphaModFix/>
          </a:blip>
          <a:srcRect b="0" l="0" r="0" t="0"/>
          <a:stretch/>
        </p:blipFill>
        <p:spPr>
          <a:xfrm>
            <a:off x="6115150" y="4220566"/>
            <a:ext cx="80425" cy="57951"/>
          </a:xfrm>
          <a:prstGeom prst="rect">
            <a:avLst/>
          </a:prstGeom>
          <a:noFill/>
          <a:ln>
            <a:noFill/>
          </a:ln>
        </p:spPr>
      </p:pic>
      <p:pic>
        <p:nvPicPr>
          <p:cNvPr id="1677" name="Google Shape;1677;p190"/>
          <p:cNvPicPr preferRelativeResize="0"/>
          <p:nvPr/>
        </p:nvPicPr>
        <p:blipFill rotWithShape="1">
          <a:blip r:embed="rId3">
            <a:alphaModFix/>
          </a:blip>
          <a:srcRect b="0" l="0" r="0" t="0"/>
          <a:stretch/>
        </p:blipFill>
        <p:spPr>
          <a:xfrm>
            <a:off x="3435450" y="3897041"/>
            <a:ext cx="80425" cy="57951"/>
          </a:xfrm>
          <a:prstGeom prst="rect">
            <a:avLst/>
          </a:prstGeom>
          <a:noFill/>
          <a:ln>
            <a:noFill/>
          </a:ln>
        </p:spPr>
      </p:pic>
      <p:pic>
        <p:nvPicPr>
          <p:cNvPr id="1678" name="Google Shape;1678;p190"/>
          <p:cNvPicPr preferRelativeResize="0"/>
          <p:nvPr/>
        </p:nvPicPr>
        <p:blipFill rotWithShape="1">
          <a:blip r:embed="rId3">
            <a:alphaModFix/>
          </a:blip>
          <a:srcRect b="0" l="0" r="0" t="0"/>
          <a:stretch/>
        </p:blipFill>
        <p:spPr>
          <a:xfrm>
            <a:off x="6115150" y="3897041"/>
            <a:ext cx="80425" cy="579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2" name="Shape 1682"/>
        <p:cNvGrpSpPr/>
        <p:nvPr/>
      </p:nvGrpSpPr>
      <p:grpSpPr>
        <a:xfrm>
          <a:off x="0" y="0"/>
          <a:ext cx="0" cy="0"/>
          <a:chOff x="0" y="0"/>
          <a:chExt cx="0" cy="0"/>
        </a:xfrm>
      </p:grpSpPr>
      <p:sp>
        <p:nvSpPr>
          <p:cNvPr id="1683" name="Google Shape;1683;p191"/>
          <p:cNvSpPr txBox="1"/>
          <p:nvPr>
            <p:ph type="title"/>
          </p:nvPr>
        </p:nvSpPr>
        <p:spPr>
          <a:xfrm>
            <a:off x="571500" y="571500"/>
            <a:ext cx="3888600" cy="369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What This Means for You</a:t>
            </a:r>
            <a:endParaRPr/>
          </a:p>
        </p:txBody>
      </p:sp>
      <p:sp>
        <p:nvSpPr>
          <p:cNvPr id="1684" name="Google Shape;1684;p191"/>
          <p:cNvSpPr txBox="1"/>
          <p:nvPr>
            <p:ph idx="1" type="subTitle"/>
          </p:nvPr>
        </p:nvSpPr>
        <p:spPr>
          <a:xfrm>
            <a:off x="573650" y="1374875"/>
            <a:ext cx="1558200" cy="2154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a:solidFill>
                  <a:srgbClr val="C1B8FF"/>
                </a:solidFill>
              </a:rPr>
              <a:t>Role</a:t>
            </a:r>
            <a:endParaRPr>
              <a:solidFill>
                <a:srgbClr val="C1B8FF"/>
              </a:solidFill>
            </a:endParaRPr>
          </a:p>
        </p:txBody>
      </p:sp>
      <p:sp>
        <p:nvSpPr>
          <p:cNvPr id="1685" name="Google Shape;1685;p191"/>
          <p:cNvSpPr txBox="1"/>
          <p:nvPr>
            <p:ph idx="2" type="subTitle"/>
          </p:nvPr>
        </p:nvSpPr>
        <p:spPr>
          <a:xfrm>
            <a:off x="3436625" y="1374875"/>
            <a:ext cx="2675400" cy="215400"/>
          </a:xfrm>
          <a:prstGeom prst="rect">
            <a:avLst/>
          </a:prstGeom>
        </p:spPr>
        <p:txBody>
          <a:bodyPr anchorCtr="0" anchor="t" bIns="0" lIns="0" spcFirstLastPara="1" rIns="0" wrap="square" tIns="0">
            <a:spAutoFit/>
          </a:bodyPr>
          <a:lstStyle/>
          <a:p>
            <a:pPr indent="0" lvl="0" marL="0" rtl="0" algn="l">
              <a:spcBef>
                <a:spcPts val="0"/>
              </a:spcBef>
              <a:spcAft>
                <a:spcPts val="1200"/>
              </a:spcAft>
              <a:buSzPts val="852"/>
              <a:buNone/>
            </a:pPr>
            <a:r>
              <a:rPr lang="en">
                <a:solidFill>
                  <a:srgbClr val="C1B8FF"/>
                </a:solidFill>
                <a:latin typeface="Inter Tight Medium"/>
                <a:ea typeface="Inter Tight Medium"/>
                <a:cs typeface="Inter Tight Medium"/>
                <a:sym typeface="Inter Tight Medium"/>
              </a:rPr>
              <a:t>Impact From AI Support </a:t>
            </a:r>
            <a:endParaRPr>
              <a:solidFill>
                <a:srgbClr val="C1B8FF"/>
              </a:solidFill>
              <a:latin typeface="Inter Tight Medium"/>
              <a:ea typeface="Inter Tight Medium"/>
              <a:cs typeface="Inter Tight Medium"/>
              <a:sym typeface="Inter Tight Medium"/>
            </a:endParaRPr>
          </a:p>
        </p:txBody>
      </p:sp>
      <p:sp>
        <p:nvSpPr>
          <p:cNvPr id="1686" name="Google Shape;1686;p191"/>
          <p:cNvSpPr txBox="1"/>
          <p:nvPr>
            <p:ph idx="3" type="subTitle"/>
          </p:nvPr>
        </p:nvSpPr>
        <p:spPr>
          <a:xfrm>
            <a:off x="573650" y="2001435"/>
            <a:ext cx="18966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Community Manager</a:t>
            </a:r>
            <a:endParaRPr sz="1200"/>
          </a:p>
        </p:txBody>
      </p:sp>
      <p:sp>
        <p:nvSpPr>
          <p:cNvPr id="1687" name="Google Shape;1687;p191"/>
          <p:cNvSpPr txBox="1"/>
          <p:nvPr>
            <p:ph idx="4" type="subTitle"/>
          </p:nvPr>
        </p:nvSpPr>
        <p:spPr>
          <a:xfrm>
            <a:off x="3436309" y="200143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sz="1200"/>
              <a:t>Improved renewal rates; more accurate availability forecasts</a:t>
            </a:r>
            <a:endParaRPr sz="1200"/>
          </a:p>
        </p:txBody>
      </p:sp>
      <p:sp>
        <p:nvSpPr>
          <p:cNvPr id="1688" name="Google Shape;1688;p191"/>
          <p:cNvSpPr txBox="1"/>
          <p:nvPr>
            <p:ph idx="5" type="subTitle"/>
          </p:nvPr>
        </p:nvSpPr>
        <p:spPr>
          <a:xfrm>
            <a:off x="573650" y="2597095"/>
            <a:ext cx="17229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Leasing Team</a:t>
            </a:r>
            <a:endParaRPr sz="1200"/>
          </a:p>
        </p:txBody>
      </p:sp>
      <p:sp>
        <p:nvSpPr>
          <p:cNvPr id="1689" name="Google Shape;1689;p191"/>
          <p:cNvSpPr txBox="1"/>
          <p:nvPr>
            <p:ph idx="6" type="subTitle"/>
          </p:nvPr>
        </p:nvSpPr>
        <p:spPr>
          <a:xfrm>
            <a:off x="3436309" y="259709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sz="1200"/>
              <a:t>Less churn makes hitting leasing goals easier </a:t>
            </a:r>
            <a:endParaRPr sz="1200"/>
          </a:p>
        </p:txBody>
      </p:sp>
      <p:sp>
        <p:nvSpPr>
          <p:cNvPr id="1690" name="Google Shape;1690;p191"/>
          <p:cNvSpPr txBox="1"/>
          <p:nvPr>
            <p:ph idx="7" type="subTitle"/>
          </p:nvPr>
        </p:nvSpPr>
        <p:spPr>
          <a:xfrm>
            <a:off x="573650" y="3192755"/>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Maintenance Team</a:t>
            </a:r>
            <a:endParaRPr sz="1200"/>
          </a:p>
        </p:txBody>
      </p:sp>
      <p:sp>
        <p:nvSpPr>
          <p:cNvPr id="1691" name="Google Shape;1691;p191"/>
          <p:cNvSpPr txBox="1"/>
          <p:nvPr>
            <p:ph idx="8" type="subTitle"/>
          </p:nvPr>
        </p:nvSpPr>
        <p:spPr>
          <a:xfrm>
            <a:off x="3436309" y="319275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sz="1200"/>
              <a:t>Increased renewal rates mean bigger renewal incentives </a:t>
            </a:r>
            <a:endParaRPr sz="1200"/>
          </a:p>
        </p:txBody>
      </p:sp>
      <p:sp>
        <p:nvSpPr>
          <p:cNvPr id="1692" name="Google Shape;1692;p191"/>
          <p:cNvSpPr txBox="1"/>
          <p:nvPr>
            <p:ph idx="9" type="subTitle"/>
          </p:nvPr>
        </p:nvSpPr>
        <p:spPr>
          <a:xfrm>
            <a:off x="573650" y="3788415"/>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Regional Manager</a:t>
            </a:r>
            <a:endParaRPr sz="1200"/>
          </a:p>
        </p:txBody>
      </p:sp>
      <p:sp>
        <p:nvSpPr>
          <p:cNvPr id="1693" name="Google Shape;1693;p191"/>
          <p:cNvSpPr txBox="1"/>
          <p:nvPr>
            <p:ph idx="13" type="subTitle"/>
          </p:nvPr>
        </p:nvSpPr>
        <p:spPr>
          <a:xfrm>
            <a:off x="3436309" y="378841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sz="1200"/>
              <a:t>More predictable rental revenue </a:t>
            </a:r>
            <a:endParaRPr sz="1200"/>
          </a:p>
        </p:txBody>
      </p:sp>
      <p:sp>
        <p:nvSpPr>
          <p:cNvPr id="1694" name="Google Shape;1694;p191"/>
          <p:cNvSpPr txBox="1"/>
          <p:nvPr>
            <p:ph idx="9" type="subTitle"/>
          </p:nvPr>
        </p:nvSpPr>
        <p:spPr>
          <a:xfrm>
            <a:off x="571500" y="4384075"/>
            <a:ext cx="1558200" cy="184800"/>
          </a:xfrm>
          <a:prstGeom prst="rect">
            <a:avLst/>
          </a:prstGeom>
        </p:spPr>
        <p:txBody>
          <a:bodyPr anchorCtr="0" anchor="t" bIns="0" lIns="0" spcFirstLastPara="1" rIns="0" wrap="square" tIns="0">
            <a:spAutoFit/>
          </a:bodyPr>
          <a:lstStyle/>
          <a:p>
            <a:pPr indent="0" lvl="0" marL="0" rtl="0" algn="l">
              <a:spcBef>
                <a:spcPts val="0"/>
              </a:spcBef>
              <a:spcAft>
                <a:spcPts val="1200"/>
              </a:spcAft>
              <a:buNone/>
            </a:pPr>
            <a:r>
              <a:rPr lang="en" sz="1200"/>
              <a:t>Resident</a:t>
            </a:r>
            <a:endParaRPr sz="1200"/>
          </a:p>
        </p:txBody>
      </p:sp>
      <p:sp>
        <p:nvSpPr>
          <p:cNvPr id="1695" name="Google Shape;1695;p191"/>
          <p:cNvSpPr txBox="1"/>
          <p:nvPr>
            <p:ph idx="13" type="subTitle"/>
          </p:nvPr>
        </p:nvSpPr>
        <p:spPr>
          <a:xfrm>
            <a:off x="3434475" y="4384075"/>
            <a:ext cx="4771800" cy="184800"/>
          </a:xfrm>
          <a:prstGeom prst="rect">
            <a:avLst/>
          </a:prstGeom>
        </p:spPr>
        <p:txBody>
          <a:bodyPr anchorCtr="0" anchor="t" bIns="0" lIns="0" spcFirstLastPara="1" rIns="0" wrap="square" tIns="0">
            <a:spAutoFit/>
          </a:bodyPr>
          <a:lstStyle/>
          <a:p>
            <a:pPr indent="0" lvl="0" marL="0" rtl="0" algn="l">
              <a:spcBef>
                <a:spcPts val="0"/>
              </a:spcBef>
              <a:spcAft>
                <a:spcPts val="1200"/>
              </a:spcAft>
              <a:buSzPts val="935"/>
              <a:buNone/>
            </a:pPr>
            <a:r>
              <a:rPr lang="en" sz="1200"/>
              <a:t>Fewer surprises when it comes time to renew</a:t>
            </a:r>
            <a:endParaRPr sz="1200"/>
          </a:p>
        </p:txBody>
      </p:sp>
      <p:cxnSp>
        <p:nvCxnSpPr>
          <p:cNvPr id="1696" name="Google Shape;1696;p191"/>
          <p:cNvCxnSpPr/>
          <p:nvPr/>
        </p:nvCxnSpPr>
        <p:spPr>
          <a:xfrm>
            <a:off x="571500" y="240696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697" name="Google Shape;1697;p191"/>
          <p:cNvCxnSpPr/>
          <p:nvPr/>
        </p:nvCxnSpPr>
        <p:spPr>
          <a:xfrm>
            <a:off x="571500" y="300262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698" name="Google Shape;1698;p191"/>
          <p:cNvCxnSpPr/>
          <p:nvPr/>
        </p:nvCxnSpPr>
        <p:spPr>
          <a:xfrm>
            <a:off x="571500" y="359828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699" name="Google Shape;1699;p191"/>
          <p:cNvCxnSpPr/>
          <p:nvPr/>
        </p:nvCxnSpPr>
        <p:spPr>
          <a:xfrm>
            <a:off x="571500" y="419394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700" name="Google Shape;1700;p191"/>
          <p:cNvCxnSpPr/>
          <p:nvPr/>
        </p:nvCxnSpPr>
        <p:spPr>
          <a:xfrm>
            <a:off x="571500" y="1811305"/>
            <a:ext cx="8001000" cy="0"/>
          </a:xfrm>
          <a:prstGeom prst="straightConnector1">
            <a:avLst/>
          </a:prstGeom>
          <a:noFill/>
          <a:ln cap="flat" cmpd="sng" w="9525">
            <a:solidFill>
              <a:srgbClr val="3A3A3B"/>
            </a:solidFill>
            <a:prstDash val="solid"/>
            <a:round/>
            <a:headEnd len="med" w="med" type="none"/>
            <a:tailEnd len="med" w="med" type="none"/>
          </a:ln>
        </p:spPr>
      </p:cxnSp>
      <p:cxnSp>
        <p:nvCxnSpPr>
          <p:cNvPr id="1701" name="Google Shape;1701;p191"/>
          <p:cNvCxnSpPr/>
          <p:nvPr/>
        </p:nvCxnSpPr>
        <p:spPr>
          <a:xfrm>
            <a:off x="2681275" y="210912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702" name="Google Shape;1702;p191"/>
          <p:cNvCxnSpPr/>
          <p:nvPr/>
        </p:nvCxnSpPr>
        <p:spPr>
          <a:xfrm>
            <a:off x="2681275" y="2704800"/>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703" name="Google Shape;1703;p191"/>
          <p:cNvCxnSpPr/>
          <p:nvPr/>
        </p:nvCxnSpPr>
        <p:spPr>
          <a:xfrm>
            <a:off x="2681275" y="3300450"/>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704" name="Google Shape;1704;p191"/>
          <p:cNvCxnSpPr/>
          <p:nvPr/>
        </p:nvCxnSpPr>
        <p:spPr>
          <a:xfrm>
            <a:off x="2681275" y="3896125"/>
            <a:ext cx="387300" cy="0"/>
          </a:xfrm>
          <a:prstGeom prst="straightConnector1">
            <a:avLst/>
          </a:prstGeom>
          <a:noFill/>
          <a:ln cap="flat" cmpd="sng" w="9525">
            <a:solidFill>
              <a:srgbClr val="666666"/>
            </a:solidFill>
            <a:prstDash val="solid"/>
            <a:round/>
            <a:headEnd len="med" w="med" type="none"/>
            <a:tailEnd len="med" w="med" type="triangle"/>
          </a:ln>
        </p:spPr>
      </p:cxnSp>
      <p:cxnSp>
        <p:nvCxnSpPr>
          <p:cNvPr id="1705" name="Google Shape;1705;p191"/>
          <p:cNvCxnSpPr/>
          <p:nvPr/>
        </p:nvCxnSpPr>
        <p:spPr>
          <a:xfrm>
            <a:off x="2681275" y="4491775"/>
            <a:ext cx="387300" cy="0"/>
          </a:xfrm>
          <a:prstGeom prst="straightConnector1">
            <a:avLst/>
          </a:prstGeom>
          <a:noFill/>
          <a:ln cap="flat" cmpd="sng" w="9525">
            <a:solidFill>
              <a:srgbClr val="666666"/>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094" name="Shape 1094"/>
        <p:cNvGrpSpPr/>
        <p:nvPr/>
      </p:nvGrpSpPr>
      <p:grpSpPr>
        <a:xfrm>
          <a:off x="0" y="0"/>
          <a:ext cx="0" cy="0"/>
          <a:chOff x="0" y="0"/>
          <a:chExt cx="0" cy="0"/>
        </a:xfrm>
      </p:grpSpPr>
      <p:sp>
        <p:nvSpPr>
          <p:cNvPr id="1095" name="Google Shape;1095;p158"/>
          <p:cNvSpPr txBox="1"/>
          <p:nvPr/>
        </p:nvSpPr>
        <p:spPr>
          <a:xfrm>
            <a:off x="571500" y="800100"/>
            <a:ext cx="35913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Challenges We Face</a:t>
            </a:r>
            <a:endParaRPr sz="2400">
              <a:latin typeface="Inter Tight Medium"/>
              <a:ea typeface="Inter Tight Medium"/>
              <a:cs typeface="Inter Tight Medium"/>
              <a:sym typeface="Inter Tight Medium"/>
            </a:endParaRPr>
          </a:p>
        </p:txBody>
      </p:sp>
      <p:sp>
        <p:nvSpPr>
          <p:cNvPr id="1096" name="Google Shape;1096;p158"/>
          <p:cNvSpPr txBox="1"/>
          <p:nvPr/>
        </p:nvSpPr>
        <p:spPr>
          <a:xfrm>
            <a:off x="571500" y="1245600"/>
            <a:ext cx="37002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latin typeface="Inter Tight"/>
                <a:ea typeface="Inter Tight"/>
                <a:cs typeface="Inter Tight"/>
                <a:sym typeface="Inter Tight"/>
              </a:rPr>
              <a:t>Real feedback from centralized and onsite teams</a:t>
            </a:r>
            <a:endParaRPr sz="1200">
              <a:latin typeface="Inter Tight"/>
              <a:ea typeface="Inter Tight"/>
              <a:cs typeface="Inter Tight"/>
              <a:sym typeface="Inter Tight"/>
            </a:endParaRPr>
          </a:p>
        </p:txBody>
      </p:sp>
      <p:sp>
        <p:nvSpPr>
          <p:cNvPr id="1097" name="Google Shape;1097;p158"/>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CHANGE MANAGEMENT</a:t>
            </a:r>
            <a:endParaRPr sz="1000">
              <a:solidFill>
                <a:srgbClr val="7638FA"/>
              </a:solidFill>
              <a:latin typeface="Inter Tight Medium"/>
              <a:ea typeface="Inter Tight Medium"/>
              <a:cs typeface="Inter Tight Medium"/>
              <a:sym typeface="Inter Tight Medium"/>
            </a:endParaRPr>
          </a:p>
        </p:txBody>
      </p:sp>
      <p:sp>
        <p:nvSpPr>
          <p:cNvPr id="1098" name="Google Shape;1098;p158"/>
          <p:cNvSpPr/>
          <p:nvPr/>
        </p:nvSpPr>
        <p:spPr>
          <a:xfrm>
            <a:off x="827900" y="1916039"/>
            <a:ext cx="2436900" cy="1996500"/>
          </a:xfrm>
          <a:prstGeom prst="roundRect">
            <a:avLst>
              <a:gd fmla="val 1971" name="adj"/>
            </a:avLst>
          </a:prstGeom>
          <a:no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rPr lang="en" sz="1100">
                <a:latin typeface="Inter Tight"/>
                <a:ea typeface="Inter Tight"/>
                <a:cs typeface="Inter Tight"/>
                <a:sym typeface="Inter Tight"/>
              </a:rPr>
              <a:t>“After-hours lead volume now exceeds inbound traffic during business hours. Team members complain about stale leads when they look at their queues every morning. Leads ghost us when they don’t receive immediate attention.”</a:t>
            </a:r>
            <a:endParaRPr sz="1100">
              <a:solidFill>
                <a:srgbClr val="000000"/>
              </a:solidFill>
              <a:latin typeface="Inter Tight"/>
              <a:ea typeface="Inter Tight"/>
              <a:cs typeface="Inter Tight"/>
              <a:sym typeface="Inter Tight"/>
            </a:endParaRPr>
          </a:p>
        </p:txBody>
      </p:sp>
      <p:sp>
        <p:nvSpPr>
          <p:cNvPr id="1099" name="Google Shape;1099;p158"/>
          <p:cNvSpPr txBox="1"/>
          <p:nvPr/>
        </p:nvSpPr>
        <p:spPr>
          <a:xfrm>
            <a:off x="827900" y="3296939"/>
            <a:ext cx="2436900" cy="615600"/>
          </a:xfrm>
          <a:prstGeom prst="rect">
            <a:avLst/>
          </a:prstGeom>
          <a:noFill/>
          <a:ln>
            <a:noFill/>
          </a:ln>
        </p:spPr>
        <p:txBody>
          <a:bodyPr anchorCtr="0" anchor="t" bIns="137150" lIns="137150" spcFirstLastPara="1" rIns="137150" wrap="square" tIns="137150">
            <a:spAutoFit/>
          </a:bodyPr>
          <a:lstStyle/>
          <a:p>
            <a:pPr indent="0" lvl="0" marL="0" rtl="0" algn="l">
              <a:lnSpc>
                <a:spcPct val="100000"/>
              </a:lnSpc>
              <a:spcBef>
                <a:spcPts val="0"/>
              </a:spcBef>
              <a:spcAft>
                <a:spcPts val="0"/>
              </a:spcAft>
              <a:buNone/>
            </a:pPr>
            <a:r>
              <a:rPr lang="en" sz="1100">
                <a:latin typeface="Inter Tight Medium"/>
                <a:ea typeface="Inter Tight Medium"/>
                <a:cs typeface="Inter Tight Medium"/>
                <a:sym typeface="Inter Tight Medium"/>
              </a:rPr>
              <a:t>Terry V.</a:t>
            </a:r>
            <a:endParaRPr sz="1100">
              <a:solidFill>
                <a:srgbClr val="000000"/>
              </a:solidFill>
              <a:latin typeface="Inter Tight Medium"/>
              <a:ea typeface="Inter Tight Medium"/>
              <a:cs typeface="Inter Tight Medium"/>
              <a:sym typeface="Inter Tight Medium"/>
            </a:endParaRPr>
          </a:p>
          <a:p>
            <a:pPr indent="0" lvl="0" marL="0" rtl="0" algn="l">
              <a:spcBef>
                <a:spcPts val="0"/>
              </a:spcBef>
              <a:spcAft>
                <a:spcPts val="0"/>
              </a:spcAft>
              <a:buNone/>
            </a:pPr>
            <a:r>
              <a:rPr lang="en" sz="1100">
                <a:solidFill>
                  <a:srgbClr val="7638FA"/>
                </a:solidFill>
                <a:latin typeface="Inter Tight"/>
                <a:ea typeface="Inter Tight"/>
                <a:cs typeface="Inter Tight"/>
                <a:sym typeface="Inter Tight"/>
              </a:rPr>
              <a:t>Community Manager</a:t>
            </a:r>
            <a:endParaRPr sz="1100">
              <a:solidFill>
                <a:srgbClr val="7638FA"/>
              </a:solidFill>
              <a:latin typeface="Inter Tight"/>
              <a:ea typeface="Inter Tight"/>
              <a:cs typeface="Inter Tight"/>
              <a:sym typeface="Inter Tight"/>
            </a:endParaRPr>
          </a:p>
        </p:txBody>
      </p:sp>
      <p:sp>
        <p:nvSpPr>
          <p:cNvPr id="1100" name="Google Shape;1100;p158"/>
          <p:cNvSpPr/>
          <p:nvPr/>
        </p:nvSpPr>
        <p:spPr>
          <a:xfrm>
            <a:off x="3353550" y="1916039"/>
            <a:ext cx="2436900" cy="1996500"/>
          </a:xfrm>
          <a:prstGeom prst="roundRect">
            <a:avLst>
              <a:gd fmla="val 1971" name="adj"/>
            </a:avLst>
          </a:prstGeom>
          <a:no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rPr lang="en" sz="1100">
                <a:latin typeface="Inter Tight"/>
                <a:ea typeface="Inter Tight"/>
                <a:cs typeface="Inter Tight"/>
                <a:sym typeface="Inter Tight"/>
              </a:rPr>
              <a:t>“How are we expected to retain </a:t>
            </a:r>
            <a:br>
              <a:rPr lang="en" sz="1100">
                <a:latin typeface="Inter Tight"/>
                <a:ea typeface="Inter Tight"/>
                <a:cs typeface="Inter Tight"/>
                <a:sym typeface="Inter Tight"/>
              </a:rPr>
            </a:br>
            <a:r>
              <a:rPr lang="en" sz="1100">
                <a:latin typeface="Inter Tight"/>
                <a:ea typeface="Inter Tight"/>
                <a:cs typeface="Inter Tight"/>
                <a:sym typeface="Inter Tight"/>
              </a:rPr>
              <a:t>top employees if we ask them to make hundreds of collections </a:t>
            </a:r>
            <a:br>
              <a:rPr lang="en" sz="1100">
                <a:latin typeface="Inter Tight"/>
                <a:ea typeface="Inter Tight"/>
                <a:cs typeface="Inter Tight"/>
                <a:sym typeface="Inter Tight"/>
              </a:rPr>
            </a:br>
            <a:r>
              <a:rPr lang="en" sz="1100">
                <a:latin typeface="Inter Tight"/>
                <a:ea typeface="Inter Tight"/>
                <a:cs typeface="Inter Tight"/>
                <a:sym typeface="Inter Tight"/>
              </a:rPr>
              <a:t>calls and rent reminders every week? Frequent unpleasant conversations lead to rapid burnout and high turnover.”</a:t>
            </a:r>
            <a:endParaRPr sz="1100">
              <a:solidFill>
                <a:srgbClr val="000000"/>
              </a:solidFill>
              <a:latin typeface="Inter Tight"/>
              <a:ea typeface="Inter Tight"/>
              <a:cs typeface="Inter Tight"/>
              <a:sym typeface="Inter Tight"/>
            </a:endParaRPr>
          </a:p>
        </p:txBody>
      </p:sp>
      <p:sp>
        <p:nvSpPr>
          <p:cNvPr id="1101" name="Google Shape;1101;p158"/>
          <p:cNvSpPr txBox="1"/>
          <p:nvPr/>
        </p:nvSpPr>
        <p:spPr>
          <a:xfrm>
            <a:off x="3353550" y="3296939"/>
            <a:ext cx="2436900" cy="615600"/>
          </a:xfrm>
          <a:prstGeom prst="rect">
            <a:avLst/>
          </a:prstGeom>
          <a:noFill/>
          <a:ln>
            <a:noFill/>
          </a:ln>
        </p:spPr>
        <p:txBody>
          <a:bodyPr anchorCtr="0" anchor="t" bIns="137150" lIns="137150" spcFirstLastPara="1" rIns="137150" wrap="square" tIns="137150">
            <a:spAutoFit/>
          </a:bodyPr>
          <a:lstStyle/>
          <a:p>
            <a:pPr indent="0" lvl="0" marL="0" rtl="0" algn="l">
              <a:lnSpc>
                <a:spcPct val="100000"/>
              </a:lnSpc>
              <a:spcBef>
                <a:spcPts val="0"/>
              </a:spcBef>
              <a:spcAft>
                <a:spcPts val="0"/>
              </a:spcAft>
              <a:buNone/>
            </a:pPr>
            <a:r>
              <a:rPr lang="en" sz="1100">
                <a:latin typeface="Inter Tight Medium"/>
                <a:ea typeface="Inter Tight Medium"/>
                <a:cs typeface="Inter Tight Medium"/>
                <a:sym typeface="Inter Tight Medium"/>
              </a:rPr>
              <a:t>Sandra M.</a:t>
            </a:r>
            <a:endParaRPr sz="1100">
              <a:solidFill>
                <a:srgbClr val="000000"/>
              </a:solidFill>
              <a:latin typeface="Inter Tight Medium"/>
              <a:ea typeface="Inter Tight Medium"/>
              <a:cs typeface="Inter Tight Medium"/>
              <a:sym typeface="Inter Tight Medium"/>
            </a:endParaRPr>
          </a:p>
          <a:p>
            <a:pPr indent="0" lvl="0" marL="0" rtl="0" algn="l">
              <a:spcBef>
                <a:spcPts val="0"/>
              </a:spcBef>
              <a:spcAft>
                <a:spcPts val="0"/>
              </a:spcAft>
              <a:buNone/>
            </a:pPr>
            <a:r>
              <a:rPr lang="en" sz="1100">
                <a:solidFill>
                  <a:srgbClr val="7638FA"/>
                </a:solidFill>
                <a:latin typeface="Inter Tight"/>
                <a:ea typeface="Inter Tight"/>
                <a:cs typeface="Inter Tight"/>
                <a:sym typeface="Inter Tight"/>
              </a:rPr>
              <a:t>AR Manager</a:t>
            </a:r>
            <a:endParaRPr sz="1100">
              <a:solidFill>
                <a:srgbClr val="7638FA"/>
              </a:solidFill>
              <a:latin typeface="Inter Tight"/>
              <a:ea typeface="Inter Tight"/>
              <a:cs typeface="Inter Tight"/>
              <a:sym typeface="Inter Tight"/>
            </a:endParaRPr>
          </a:p>
        </p:txBody>
      </p:sp>
      <p:sp>
        <p:nvSpPr>
          <p:cNvPr id="1102" name="Google Shape;1102;p158"/>
          <p:cNvSpPr/>
          <p:nvPr/>
        </p:nvSpPr>
        <p:spPr>
          <a:xfrm>
            <a:off x="5879200" y="1916039"/>
            <a:ext cx="2436900" cy="1996500"/>
          </a:xfrm>
          <a:prstGeom prst="roundRect">
            <a:avLst>
              <a:gd fmla="val 1971" name="adj"/>
            </a:avLst>
          </a:prstGeom>
          <a:noFill/>
          <a:ln>
            <a:noFill/>
          </a:ln>
          <a:effectLst>
            <a:outerShdw blurRad="214313" rotWithShape="0" algn="bl" dir="5400000" dist="95250">
              <a:srgbClr val="999999">
                <a:alpha val="10000"/>
              </a:srgbClr>
            </a:outerShdw>
          </a:effectLst>
        </p:spPr>
        <p:txBody>
          <a:bodyPr anchorCtr="0" anchor="t" bIns="137150" lIns="137150" spcFirstLastPara="1" rIns="137150" wrap="square" tIns="137150">
            <a:noAutofit/>
          </a:bodyPr>
          <a:lstStyle/>
          <a:p>
            <a:pPr indent="0" lvl="0" marL="0" marR="0" rtl="0" algn="l">
              <a:lnSpc>
                <a:spcPct val="100000"/>
              </a:lnSpc>
              <a:spcBef>
                <a:spcPts val="0"/>
              </a:spcBef>
              <a:spcAft>
                <a:spcPts val="0"/>
              </a:spcAft>
              <a:buNone/>
            </a:pPr>
            <a:r>
              <a:rPr lang="en" sz="1100">
                <a:latin typeface="Inter Tight"/>
                <a:ea typeface="Inter Tight"/>
                <a:cs typeface="Inter Tight"/>
                <a:sym typeface="Inter Tight"/>
              </a:rPr>
              <a:t>“My techs spend too much time gathering information and not enough time solving work orders. How can we limit the time-consuming back-and-forth between residents and techs?”</a:t>
            </a:r>
            <a:endParaRPr sz="1100">
              <a:solidFill>
                <a:srgbClr val="000000"/>
              </a:solidFill>
              <a:latin typeface="Inter Tight"/>
              <a:ea typeface="Inter Tight"/>
              <a:cs typeface="Inter Tight"/>
              <a:sym typeface="Inter Tight"/>
            </a:endParaRPr>
          </a:p>
        </p:txBody>
      </p:sp>
      <p:sp>
        <p:nvSpPr>
          <p:cNvPr id="1103" name="Google Shape;1103;p158"/>
          <p:cNvSpPr txBox="1"/>
          <p:nvPr/>
        </p:nvSpPr>
        <p:spPr>
          <a:xfrm>
            <a:off x="5879200" y="3296939"/>
            <a:ext cx="2436900" cy="615600"/>
          </a:xfrm>
          <a:prstGeom prst="rect">
            <a:avLst/>
          </a:prstGeom>
          <a:noFill/>
          <a:ln>
            <a:noFill/>
          </a:ln>
        </p:spPr>
        <p:txBody>
          <a:bodyPr anchorCtr="0" anchor="t" bIns="137150" lIns="137150" spcFirstLastPara="1" rIns="137150" wrap="square" tIns="137150">
            <a:spAutoFit/>
          </a:bodyPr>
          <a:lstStyle/>
          <a:p>
            <a:pPr indent="0" lvl="0" marL="0" rtl="0" algn="l">
              <a:lnSpc>
                <a:spcPct val="100000"/>
              </a:lnSpc>
              <a:spcBef>
                <a:spcPts val="0"/>
              </a:spcBef>
              <a:spcAft>
                <a:spcPts val="0"/>
              </a:spcAft>
              <a:buNone/>
            </a:pPr>
            <a:r>
              <a:rPr lang="en" sz="1100">
                <a:latin typeface="Inter Tight Medium"/>
                <a:ea typeface="Inter Tight Medium"/>
                <a:cs typeface="Inter Tight Medium"/>
                <a:sym typeface="Inter Tight Medium"/>
              </a:rPr>
              <a:t>Mike S.</a:t>
            </a:r>
            <a:endParaRPr sz="1100">
              <a:solidFill>
                <a:srgbClr val="000000"/>
              </a:solidFill>
              <a:latin typeface="Inter Tight Medium"/>
              <a:ea typeface="Inter Tight Medium"/>
              <a:cs typeface="Inter Tight Medium"/>
              <a:sym typeface="Inter Tight Medium"/>
            </a:endParaRPr>
          </a:p>
          <a:p>
            <a:pPr indent="0" lvl="0" marL="0" rtl="0" algn="l">
              <a:spcBef>
                <a:spcPts val="0"/>
              </a:spcBef>
              <a:spcAft>
                <a:spcPts val="0"/>
              </a:spcAft>
              <a:buNone/>
            </a:pPr>
            <a:r>
              <a:rPr lang="en" sz="1100">
                <a:solidFill>
                  <a:srgbClr val="7638FA"/>
                </a:solidFill>
                <a:latin typeface="Inter Tight"/>
                <a:ea typeface="Inter Tight"/>
                <a:cs typeface="Inter Tight"/>
                <a:sym typeface="Inter Tight"/>
              </a:rPr>
              <a:t>Maintenance Supervisor</a:t>
            </a:r>
            <a:endParaRPr sz="1100">
              <a:solidFill>
                <a:srgbClr val="7638FA"/>
              </a:solidFill>
              <a:latin typeface="Inter Tight"/>
              <a:ea typeface="Inter Tight"/>
              <a:cs typeface="Inter Tight"/>
              <a:sym typeface="Inter T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107" name="Shape 1107"/>
        <p:cNvGrpSpPr/>
        <p:nvPr/>
      </p:nvGrpSpPr>
      <p:grpSpPr>
        <a:xfrm>
          <a:off x="0" y="0"/>
          <a:ext cx="0" cy="0"/>
          <a:chOff x="0" y="0"/>
          <a:chExt cx="0" cy="0"/>
        </a:xfrm>
      </p:grpSpPr>
      <p:sp>
        <p:nvSpPr>
          <p:cNvPr id="1108" name="Google Shape;1108;p159"/>
          <p:cNvSpPr/>
          <p:nvPr/>
        </p:nvSpPr>
        <p:spPr>
          <a:xfrm>
            <a:off x="571500" y="2936202"/>
            <a:ext cx="2634300" cy="6981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Well defined knowledge boundaries</a:t>
            </a:r>
            <a:endParaRPr sz="1200">
              <a:latin typeface="Inter Tight"/>
              <a:ea typeface="Inter Tight"/>
              <a:cs typeface="Inter Tight"/>
              <a:sym typeface="Inter Tight"/>
            </a:endParaRPr>
          </a:p>
        </p:txBody>
      </p:sp>
      <p:sp>
        <p:nvSpPr>
          <p:cNvPr id="1109" name="Google Shape;1109;p159"/>
          <p:cNvSpPr txBox="1"/>
          <p:nvPr/>
        </p:nvSpPr>
        <p:spPr>
          <a:xfrm>
            <a:off x="571500" y="800100"/>
            <a:ext cx="58578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Understanding AI Capabilities</a:t>
            </a:r>
            <a:endParaRPr sz="2400">
              <a:latin typeface="Inter Tight Medium"/>
              <a:ea typeface="Inter Tight Medium"/>
              <a:cs typeface="Inter Tight Medium"/>
              <a:sym typeface="Inter Tight Medium"/>
            </a:endParaRPr>
          </a:p>
        </p:txBody>
      </p:sp>
      <p:sp>
        <p:nvSpPr>
          <p:cNvPr id="1110" name="Google Shape;1110;p159"/>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CHANGE MANAGEMENT</a:t>
            </a:r>
            <a:endParaRPr sz="1000">
              <a:solidFill>
                <a:srgbClr val="7638FA"/>
              </a:solidFill>
              <a:latin typeface="Inter Tight Medium"/>
              <a:ea typeface="Inter Tight Medium"/>
              <a:cs typeface="Inter Tight Medium"/>
              <a:sym typeface="Inter Tight Medium"/>
            </a:endParaRPr>
          </a:p>
        </p:txBody>
      </p:sp>
      <p:sp>
        <p:nvSpPr>
          <p:cNvPr id="1111" name="Google Shape;1111;p159"/>
          <p:cNvSpPr txBox="1"/>
          <p:nvPr/>
        </p:nvSpPr>
        <p:spPr>
          <a:xfrm>
            <a:off x="575700" y="4190275"/>
            <a:ext cx="7470600" cy="3786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1200"/>
              </a:spcAft>
              <a:buNone/>
            </a:pPr>
            <a:r>
              <a:rPr lang="en" sz="1200">
                <a:solidFill>
                  <a:schemeClr val="dk1"/>
                </a:solidFill>
                <a:latin typeface="Inter Tight SemiBold"/>
                <a:ea typeface="Inter Tight SemiBold"/>
                <a:cs typeface="Inter Tight SemiBold"/>
                <a:sym typeface="Inter Tight SemiBold"/>
              </a:rPr>
              <a:t>AI will not replace the human touch</a:t>
            </a:r>
            <a:r>
              <a:rPr lang="en" sz="1200">
                <a:solidFill>
                  <a:schemeClr val="dk1"/>
                </a:solidFill>
                <a:latin typeface="Inter Tight"/>
                <a:ea typeface="Inter Tight"/>
                <a:cs typeface="Inter Tight"/>
                <a:sym typeface="Inter Tight"/>
              </a:rPr>
              <a:t>. However, it will free you from the mundane tasks that keep onsite and centralized employees from reaching their full potential. </a:t>
            </a:r>
            <a:r>
              <a:rPr lang="en" sz="1200">
                <a:solidFill>
                  <a:schemeClr val="dk1"/>
                </a:solidFill>
                <a:latin typeface="Inter Tight SemiBold"/>
                <a:ea typeface="Inter Tight SemiBold"/>
                <a:cs typeface="Inter Tight SemiBold"/>
                <a:sym typeface="Inter Tight SemiBold"/>
              </a:rPr>
              <a:t>AI will not replace you. It will empower you.</a:t>
            </a:r>
            <a:r>
              <a:rPr lang="en" sz="1200">
                <a:solidFill>
                  <a:schemeClr val="dk1"/>
                </a:solidFill>
                <a:latin typeface="Inter Tight"/>
                <a:ea typeface="Inter Tight"/>
                <a:cs typeface="Inter Tight"/>
                <a:sym typeface="Inter Tight"/>
              </a:rPr>
              <a:t> </a:t>
            </a:r>
            <a:endParaRPr sz="1200">
              <a:latin typeface="Inter Tight Medium"/>
              <a:ea typeface="Inter Tight Medium"/>
              <a:cs typeface="Inter Tight Medium"/>
              <a:sym typeface="Inter Tight Medium"/>
            </a:endParaRPr>
          </a:p>
        </p:txBody>
      </p:sp>
      <p:cxnSp>
        <p:nvCxnSpPr>
          <p:cNvPr id="1112" name="Google Shape;1112;p159"/>
          <p:cNvCxnSpPr/>
          <p:nvPr/>
        </p:nvCxnSpPr>
        <p:spPr>
          <a:xfrm>
            <a:off x="571500" y="4018175"/>
            <a:ext cx="8001000" cy="0"/>
          </a:xfrm>
          <a:prstGeom prst="straightConnector1">
            <a:avLst/>
          </a:prstGeom>
          <a:noFill/>
          <a:ln cap="flat" cmpd="sng" w="9525">
            <a:solidFill>
              <a:srgbClr val="D3D3D5"/>
            </a:solidFill>
            <a:prstDash val="solid"/>
            <a:round/>
            <a:headEnd len="med" w="med" type="none"/>
            <a:tailEnd len="med" w="med" type="none"/>
          </a:ln>
        </p:spPr>
      </p:cxnSp>
      <p:sp>
        <p:nvSpPr>
          <p:cNvPr id="1113" name="Google Shape;1113;p159"/>
          <p:cNvSpPr/>
          <p:nvPr/>
        </p:nvSpPr>
        <p:spPr>
          <a:xfrm>
            <a:off x="571500" y="1562102"/>
            <a:ext cx="2634300" cy="405300"/>
          </a:xfrm>
          <a:prstGeom prst="roundRect">
            <a:avLst>
              <a:gd fmla="val 4444" name="adj"/>
            </a:avLst>
          </a:prstGeom>
          <a:solidFill>
            <a:schemeClr val="dk1"/>
          </a:solidFill>
          <a:ln>
            <a:noFill/>
          </a:ln>
        </p:spPr>
        <p:txBody>
          <a:bodyPr anchorCtr="0" anchor="ctr" bIns="91425" lIns="137150" spcFirstLastPara="1" rIns="137150" wrap="square" tIns="91425">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Chatbot</a:t>
            </a:r>
            <a:endParaRPr sz="1200">
              <a:solidFill>
                <a:srgbClr val="FFFFFF"/>
              </a:solidFill>
              <a:latin typeface="Inter Tight Medium"/>
              <a:ea typeface="Inter Tight Medium"/>
              <a:cs typeface="Inter Tight Medium"/>
              <a:sym typeface="Inter Tight Medium"/>
            </a:endParaRPr>
          </a:p>
        </p:txBody>
      </p:sp>
      <p:sp>
        <p:nvSpPr>
          <p:cNvPr id="1114" name="Google Shape;1114;p159"/>
          <p:cNvSpPr/>
          <p:nvPr/>
        </p:nvSpPr>
        <p:spPr>
          <a:xfrm>
            <a:off x="571500" y="2018002"/>
            <a:ext cx="2634300" cy="8676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Provides coherent, context-aware responses that keep conversations flowing.</a:t>
            </a:r>
            <a:endParaRPr sz="1200">
              <a:latin typeface="Inter Tight"/>
              <a:ea typeface="Inter Tight"/>
              <a:cs typeface="Inter Tight"/>
              <a:sym typeface="Inter Tight"/>
            </a:endParaRPr>
          </a:p>
        </p:txBody>
      </p:sp>
      <p:sp>
        <p:nvSpPr>
          <p:cNvPr id="1115" name="Google Shape;1115;p159"/>
          <p:cNvSpPr/>
          <p:nvPr/>
        </p:nvSpPr>
        <p:spPr>
          <a:xfrm>
            <a:off x="3254850" y="2936202"/>
            <a:ext cx="2634300" cy="6981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Tailored to specific objectives. Constantly learning.</a:t>
            </a:r>
            <a:endParaRPr sz="1200">
              <a:latin typeface="Inter Tight"/>
              <a:ea typeface="Inter Tight"/>
              <a:cs typeface="Inter Tight"/>
              <a:sym typeface="Inter Tight"/>
            </a:endParaRPr>
          </a:p>
        </p:txBody>
      </p:sp>
      <p:sp>
        <p:nvSpPr>
          <p:cNvPr id="1116" name="Google Shape;1116;p159"/>
          <p:cNvSpPr/>
          <p:nvPr/>
        </p:nvSpPr>
        <p:spPr>
          <a:xfrm>
            <a:off x="3254850" y="1562102"/>
            <a:ext cx="2634300" cy="405300"/>
          </a:xfrm>
          <a:prstGeom prst="roundRect">
            <a:avLst>
              <a:gd fmla="val 4444" name="adj"/>
            </a:avLst>
          </a:prstGeom>
          <a:solidFill>
            <a:srgbClr val="7638FA"/>
          </a:solidFill>
          <a:ln>
            <a:noFill/>
          </a:ln>
        </p:spPr>
        <p:txBody>
          <a:bodyPr anchorCtr="0" anchor="ctr" bIns="91425" lIns="137150" spcFirstLastPara="1" rIns="137150" wrap="square" tIns="91425">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Your AI Assistant</a:t>
            </a:r>
            <a:endParaRPr sz="1200">
              <a:solidFill>
                <a:srgbClr val="FFFFFF"/>
              </a:solidFill>
              <a:latin typeface="Inter Tight Medium"/>
              <a:ea typeface="Inter Tight Medium"/>
              <a:cs typeface="Inter Tight Medium"/>
              <a:sym typeface="Inter Tight Medium"/>
            </a:endParaRPr>
          </a:p>
        </p:txBody>
      </p:sp>
      <p:sp>
        <p:nvSpPr>
          <p:cNvPr id="1117" name="Google Shape;1117;p159"/>
          <p:cNvSpPr/>
          <p:nvPr/>
        </p:nvSpPr>
        <p:spPr>
          <a:xfrm>
            <a:off x="3254850" y="2018002"/>
            <a:ext cx="2634300" cy="8676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A conversational system using generative models that enable richer dialogues.</a:t>
            </a:r>
            <a:endParaRPr sz="1200">
              <a:latin typeface="Inter Tight"/>
              <a:ea typeface="Inter Tight"/>
              <a:cs typeface="Inter Tight"/>
              <a:sym typeface="Inter Tight"/>
            </a:endParaRPr>
          </a:p>
        </p:txBody>
      </p:sp>
      <p:sp>
        <p:nvSpPr>
          <p:cNvPr id="1118" name="Google Shape;1118;p159"/>
          <p:cNvSpPr/>
          <p:nvPr/>
        </p:nvSpPr>
        <p:spPr>
          <a:xfrm>
            <a:off x="5938200" y="2936202"/>
            <a:ext cx="2634300" cy="6981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Fewer constraints on structure </a:t>
            </a:r>
            <a:br>
              <a:rPr lang="en" sz="1200">
                <a:latin typeface="Inter Tight"/>
                <a:ea typeface="Inter Tight"/>
                <a:cs typeface="Inter Tight"/>
                <a:sym typeface="Inter Tight"/>
              </a:rPr>
            </a:br>
            <a:r>
              <a:rPr lang="en" sz="1200">
                <a:latin typeface="Inter Tight"/>
                <a:ea typeface="Inter Tight"/>
                <a:cs typeface="Inter Tight"/>
                <a:sym typeface="Inter Tight"/>
              </a:rPr>
              <a:t>or content.</a:t>
            </a:r>
            <a:endParaRPr sz="1200">
              <a:latin typeface="Inter Tight"/>
              <a:ea typeface="Inter Tight"/>
              <a:cs typeface="Inter Tight"/>
              <a:sym typeface="Inter Tight"/>
            </a:endParaRPr>
          </a:p>
        </p:txBody>
      </p:sp>
      <p:sp>
        <p:nvSpPr>
          <p:cNvPr id="1119" name="Google Shape;1119;p159"/>
          <p:cNvSpPr/>
          <p:nvPr/>
        </p:nvSpPr>
        <p:spPr>
          <a:xfrm>
            <a:off x="5938200" y="1562102"/>
            <a:ext cx="2634300" cy="405300"/>
          </a:xfrm>
          <a:prstGeom prst="roundRect">
            <a:avLst>
              <a:gd fmla="val 4444" name="adj"/>
            </a:avLst>
          </a:prstGeom>
          <a:solidFill>
            <a:schemeClr val="dk1"/>
          </a:solidFill>
          <a:ln>
            <a:noFill/>
          </a:ln>
        </p:spPr>
        <p:txBody>
          <a:bodyPr anchorCtr="0" anchor="ctr" bIns="91425" lIns="137150" spcFirstLastPara="1" rIns="137150" wrap="square" tIns="91425">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Generative AI</a:t>
            </a:r>
            <a:endParaRPr sz="1200">
              <a:solidFill>
                <a:srgbClr val="FFFFFF"/>
              </a:solidFill>
              <a:latin typeface="Inter Tight Medium"/>
              <a:ea typeface="Inter Tight Medium"/>
              <a:cs typeface="Inter Tight Medium"/>
              <a:sym typeface="Inter Tight Medium"/>
            </a:endParaRPr>
          </a:p>
        </p:txBody>
      </p:sp>
      <p:sp>
        <p:nvSpPr>
          <p:cNvPr id="1120" name="Google Shape;1120;p159"/>
          <p:cNvSpPr/>
          <p:nvPr/>
        </p:nvSpPr>
        <p:spPr>
          <a:xfrm>
            <a:off x="5938200" y="2018002"/>
            <a:ext cx="2634300" cy="8676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Creates original content </a:t>
            </a:r>
            <a:br>
              <a:rPr lang="en" sz="1200">
                <a:latin typeface="Inter Tight"/>
                <a:ea typeface="Inter Tight"/>
                <a:cs typeface="Inter Tight"/>
                <a:sym typeface="Inter Tight"/>
              </a:rPr>
            </a:br>
            <a:r>
              <a:rPr lang="en" sz="1200">
                <a:latin typeface="Inter Tight"/>
                <a:ea typeface="Inter Tight"/>
                <a:cs typeface="Inter Tight"/>
                <a:sym typeface="Inter Tight"/>
              </a:rPr>
              <a:t>and identifies patterns from massive datasets.</a:t>
            </a:r>
            <a:endParaRPr sz="1200">
              <a:latin typeface="Inter Tight"/>
              <a:ea typeface="Inter Tight"/>
              <a:cs typeface="Inter Tight"/>
              <a:sym typeface="Inter T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124" name="Shape 1124"/>
        <p:cNvGrpSpPr/>
        <p:nvPr/>
      </p:nvGrpSpPr>
      <p:grpSpPr>
        <a:xfrm>
          <a:off x="0" y="0"/>
          <a:ext cx="0" cy="0"/>
          <a:chOff x="0" y="0"/>
          <a:chExt cx="0" cy="0"/>
        </a:xfrm>
      </p:grpSpPr>
      <p:sp>
        <p:nvSpPr>
          <p:cNvPr id="1125" name="Google Shape;1125;p160"/>
          <p:cNvSpPr txBox="1"/>
          <p:nvPr/>
        </p:nvSpPr>
        <p:spPr>
          <a:xfrm>
            <a:off x="571500" y="800100"/>
            <a:ext cx="58578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latin typeface="Inter Tight Medium"/>
                <a:ea typeface="Inter Tight Medium"/>
                <a:cs typeface="Inter Tight Medium"/>
                <a:sym typeface="Inter Tight Medium"/>
              </a:rPr>
              <a:t>Common Misconceptions</a:t>
            </a:r>
            <a:endParaRPr sz="2400">
              <a:latin typeface="Inter Tight Medium"/>
              <a:ea typeface="Inter Tight Medium"/>
              <a:cs typeface="Inter Tight Medium"/>
              <a:sym typeface="Inter Tight Medium"/>
            </a:endParaRPr>
          </a:p>
        </p:txBody>
      </p:sp>
      <p:sp>
        <p:nvSpPr>
          <p:cNvPr id="1126" name="Google Shape;1126;p160"/>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CHANGE MANAGEMENT</a:t>
            </a:r>
            <a:endParaRPr sz="1000">
              <a:solidFill>
                <a:srgbClr val="7638FA"/>
              </a:solidFill>
              <a:latin typeface="Inter Tight Medium"/>
              <a:ea typeface="Inter Tight Medium"/>
              <a:cs typeface="Inter Tight Medium"/>
              <a:sym typeface="Inter Tight Medium"/>
            </a:endParaRPr>
          </a:p>
        </p:txBody>
      </p:sp>
      <p:sp>
        <p:nvSpPr>
          <p:cNvPr id="1127" name="Google Shape;1127;p160"/>
          <p:cNvSpPr/>
          <p:nvPr/>
        </p:nvSpPr>
        <p:spPr>
          <a:xfrm>
            <a:off x="571500" y="1893250"/>
            <a:ext cx="2634300" cy="680400"/>
          </a:xfrm>
          <a:prstGeom prst="roundRect">
            <a:avLst>
              <a:gd fmla="val 4444" name="adj"/>
            </a:avLst>
          </a:prstGeom>
          <a:solidFill>
            <a:schemeClr val="dk1"/>
          </a:solidFill>
          <a:ln>
            <a:noFill/>
          </a:ln>
        </p:spPr>
        <p:txBody>
          <a:bodyPr anchorCtr="0" anchor="ctr" bIns="91425" lIns="137150" spcFirstLastPara="1" rIns="137150" wrap="square" tIns="91425">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AI Only Supports </a:t>
            </a:r>
            <a:br>
              <a:rPr lang="en" sz="1200">
                <a:solidFill>
                  <a:srgbClr val="FFFFFF"/>
                </a:solidFill>
                <a:latin typeface="Inter Tight Medium"/>
                <a:ea typeface="Inter Tight Medium"/>
                <a:cs typeface="Inter Tight Medium"/>
                <a:sym typeface="Inter Tight Medium"/>
              </a:rPr>
            </a:br>
            <a:r>
              <a:rPr lang="en" sz="1200">
                <a:solidFill>
                  <a:srgbClr val="FFFFFF"/>
                </a:solidFill>
                <a:latin typeface="Inter Tight Medium"/>
                <a:ea typeface="Inter Tight Medium"/>
                <a:cs typeface="Inter Tight Medium"/>
                <a:sym typeface="Inter Tight Medium"/>
              </a:rPr>
              <a:t>Struggling Communities </a:t>
            </a:r>
            <a:endParaRPr sz="1200">
              <a:solidFill>
                <a:srgbClr val="FFFFFF"/>
              </a:solidFill>
              <a:latin typeface="Inter Tight Medium"/>
              <a:ea typeface="Inter Tight Medium"/>
              <a:cs typeface="Inter Tight Medium"/>
              <a:sym typeface="Inter Tight Medium"/>
            </a:endParaRPr>
          </a:p>
        </p:txBody>
      </p:sp>
      <p:sp>
        <p:nvSpPr>
          <p:cNvPr id="1128" name="Google Shape;1128;p160"/>
          <p:cNvSpPr/>
          <p:nvPr/>
        </p:nvSpPr>
        <p:spPr>
          <a:xfrm>
            <a:off x="571500" y="2624124"/>
            <a:ext cx="2634300" cy="11229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Your AI assistant will provide a </a:t>
            </a:r>
            <a:br>
              <a:rPr lang="en" sz="1200">
                <a:latin typeface="Inter Tight"/>
                <a:ea typeface="Inter Tight"/>
                <a:cs typeface="Inter Tight"/>
                <a:sym typeface="Inter Tight"/>
              </a:rPr>
            </a:br>
            <a:r>
              <a:rPr lang="en" sz="1200">
                <a:latin typeface="Inter Tight"/>
                <a:ea typeface="Inter Tight"/>
                <a:cs typeface="Inter Tight"/>
                <a:sym typeface="Inter Tight"/>
              </a:rPr>
              <a:t>lift to all communities, even top-performers &amp; distressed assets.</a:t>
            </a:r>
            <a:endParaRPr sz="1200">
              <a:latin typeface="Inter Tight"/>
              <a:ea typeface="Inter Tight"/>
              <a:cs typeface="Inter Tight"/>
              <a:sym typeface="Inter Tight"/>
            </a:endParaRPr>
          </a:p>
        </p:txBody>
      </p:sp>
      <p:sp>
        <p:nvSpPr>
          <p:cNvPr id="1129" name="Google Shape;1129;p160"/>
          <p:cNvSpPr/>
          <p:nvPr/>
        </p:nvSpPr>
        <p:spPr>
          <a:xfrm>
            <a:off x="3254850" y="1893250"/>
            <a:ext cx="2634300" cy="680400"/>
          </a:xfrm>
          <a:prstGeom prst="roundRect">
            <a:avLst>
              <a:gd fmla="val 4444" name="adj"/>
            </a:avLst>
          </a:prstGeom>
          <a:solidFill>
            <a:schemeClr val="dk1"/>
          </a:solidFill>
          <a:ln>
            <a:noFill/>
          </a:ln>
        </p:spPr>
        <p:txBody>
          <a:bodyPr anchorCtr="0" anchor="ctr" bIns="91425" lIns="137150" spcFirstLastPara="1" rIns="137150" wrap="square" tIns="91425">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Implementing AI Tools Will </a:t>
            </a:r>
            <a:br>
              <a:rPr lang="en" sz="1200">
                <a:solidFill>
                  <a:srgbClr val="FFFFFF"/>
                </a:solidFill>
                <a:latin typeface="Inter Tight Medium"/>
                <a:ea typeface="Inter Tight Medium"/>
                <a:cs typeface="Inter Tight Medium"/>
                <a:sym typeface="Inter Tight Medium"/>
              </a:rPr>
            </a:br>
            <a:r>
              <a:rPr lang="en" sz="1200">
                <a:solidFill>
                  <a:srgbClr val="FFFFFF"/>
                </a:solidFill>
                <a:latin typeface="Inter Tight Medium"/>
                <a:ea typeface="Inter Tight Medium"/>
                <a:cs typeface="Inter Tight Medium"/>
                <a:sym typeface="Inter Tight Medium"/>
              </a:rPr>
              <a:t>Create More Work</a:t>
            </a:r>
            <a:endParaRPr sz="1200">
              <a:solidFill>
                <a:srgbClr val="FFFFFF"/>
              </a:solidFill>
              <a:latin typeface="Inter Tight Medium"/>
              <a:ea typeface="Inter Tight Medium"/>
              <a:cs typeface="Inter Tight Medium"/>
              <a:sym typeface="Inter Tight Medium"/>
            </a:endParaRPr>
          </a:p>
        </p:txBody>
      </p:sp>
      <p:sp>
        <p:nvSpPr>
          <p:cNvPr id="1130" name="Google Shape;1130;p160"/>
          <p:cNvSpPr/>
          <p:nvPr/>
        </p:nvSpPr>
        <p:spPr>
          <a:xfrm>
            <a:off x="3254850" y="2624124"/>
            <a:ext cx="2634300" cy="11229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With the proper initial investment, your AI assistant will reduce workloads – especially the time-consuming, repetitive tasks.</a:t>
            </a:r>
            <a:endParaRPr sz="1200">
              <a:latin typeface="Inter Tight"/>
              <a:ea typeface="Inter Tight"/>
              <a:cs typeface="Inter Tight"/>
              <a:sym typeface="Inter Tight"/>
            </a:endParaRPr>
          </a:p>
        </p:txBody>
      </p:sp>
      <p:sp>
        <p:nvSpPr>
          <p:cNvPr id="1131" name="Google Shape;1131;p160"/>
          <p:cNvSpPr/>
          <p:nvPr/>
        </p:nvSpPr>
        <p:spPr>
          <a:xfrm>
            <a:off x="5938200" y="1893250"/>
            <a:ext cx="2634300" cy="680400"/>
          </a:xfrm>
          <a:prstGeom prst="roundRect">
            <a:avLst>
              <a:gd fmla="val 4444" name="adj"/>
            </a:avLst>
          </a:prstGeom>
          <a:solidFill>
            <a:schemeClr val="dk1"/>
          </a:solidFill>
          <a:ln>
            <a:noFill/>
          </a:ln>
        </p:spPr>
        <p:txBody>
          <a:bodyPr anchorCtr="0" anchor="ctr" bIns="91425" lIns="137150" spcFirstLastPara="1" rIns="137150" wrap="square" tIns="91425">
            <a:noAutofit/>
          </a:bodyPr>
          <a:lstStyle/>
          <a:p>
            <a:pPr indent="0" lvl="0" marL="0" rtl="0" algn="l">
              <a:lnSpc>
                <a:spcPct val="115000"/>
              </a:lnSpc>
              <a:spcBef>
                <a:spcPts val="0"/>
              </a:spcBef>
              <a:spcAft>
                <a:spcPts val="0"/>
              </a:spcAft>
              <a:buNone/>
            </a:pPr>
            <a:r>
              <a:rPr lang="en" sz="1200">
                <a:solidFill>
                  <a:srgbClr val="FFFFFF"/>
                </a:solidFill>
                <a:latin typeface="Inter Tight Medium"/>
                <a:ea typeface="Inter Tight Medium"/>
                <a:cs typeface="Inter Tight Medium"/>
                <a:sym typeface="Inter Tight Medium"/>
              </a:rPr>
              <a:t>AI is Making Things Up</a:t>
            </a:r>
            <a:endParaRPr sz="1200">
              <a:solidFill>
                <a:srgbClr val="FFFFFF"/>
              </a:solidFill>
              <a:latin typeface="Inter Tight Medium"/>
              <a:ea typeface="Inter Tight Medium"/>
              <a:cs typeface="Inter Tight Medium"/>
              <a:sym typeface="Inter Tight Medium"/>
            </a:endParaRPr>
          </a:p>
        </p:txBody>
      </p:sp>
      <p:sp>
        <p:nvSpPr>
          <p:cNvPr id="1132" name="Google Shape;1132;p160"/>
          <p:cNvSpPr/>
          <p:nvPr/>
        </p:nvSpPr>
        <p:spPr>
          <a:xfrm>
            <a:off x="5938200" y="2624124"/>
            <a:ext cx="2634300" cy="1122900"/>
          </a:xfrm>
          <a:prstGeom prst="roundRect">
            <a:avLst>
              <a:gd fmla="val 1091" name="adj"/>
            </a:avLst>
          </a:prstGeom>
          <a:solidFill>
            <a:srgbClr val="FFFFFF"/>
          </a:solidFill>
          <a:ln>
            <a:noFill/>
          </a:ln>
          <a:effectLst>
            <a:outerShdw blurRad="214313" rotWithShape="0" algn="bl" dir="5400000" dist="95250">
              <a:srgbClr val="999999">
                <a:alpha val="10000"/>
              </a:srgbClr>
            </a:outerShdw>
          </a:effectLst>
        </p:spPr>
        <p:txBody>
          <a:bodyPr anchorCtr="0" anchor="ctr" bIns="137150" lIns="137150" spcFirstLastPara="1" rIns="137150" wrap="square" tIns="137150">
            <a:noAutofit/>
          </a:bodyPr>
          <a:lstStyle/>
          <a:p>
            <a:pPr indent="0" lvl="0" marL="0" rtl="0" algn="l">
              <a:lnSpc>
                <a:spcPct val="115000"/>
              </a:lnSpc>
              <a:spcBef>
                <a:spcPts val="0"/>
              </a:spcBef>
              <a:spcAft>
                <a:spcPts val="0"/>
              </a:spcAft>
              <a:buNone/>
            </a:pPr>
            <a:r>
              <a:rPr lang="en" sz="1200">
                <a:latin typeface="Inter Tight"/>
                <a:ea typeface="Inter Tight"/>
                <a:cs typeface="Inter Tight"/>
                <a:sym typeface="Inter Tight"/>
              </a:rPr>
              <a:t>You set the guardrails. Initially, AI may expose gaps in the information you feed it. Treat these gaps as opportunities for progress.</a:t>
            </a:r>
            <a:endParaRPr sz="1200">
              <a:latin typeface="Inter Tight"/>
              <a:ea typeface="Inter Tight"/>
              <a:cs typeface="Inter Tight"/>
              <a:sym typeface="Inter T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6" name="Shape 1136"/>
        <p:cNvGrpSpPr/>
        <p:nvPr/>
      </p:nvGrpSpPr>
      <p:grpSpPr>
        <a:xfrm>
          <a:off x="0" y="0"/>
          <a:ext cx="0" cy="0"/>
          <a:chOff x="0" y="0"/>
          <a:chExt cx="0" cy="0"/>
        </a:xfrm>
      </p:grpSpPr>
      <p:sp>
        <p:nvSpPr>
          <p:cNvPr id="1137" name="Google Shape;1137;p161"/>
          <p:cNvSpPr txBox="1"/>
          <p:nvPr/>
        </p:nvSpPr>
        <p:spPr>
          <a:xfrm>
            <a:off x="571500" y="800100"/>
            <a:ext cx="58578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 sz="2400">
                <a:solidFill>
                  <a:schemeClr val="lt1"/>
                </a:solidFill>
                <a:latin typeface="Inter Tight Medium"/>
                <a:ea typeface="Inter Tight Medium"/>
                <a:cs typeface="Inter Tight Medium"/>
                <a:sym typeface="Inter Tight Medium"/>
              </a:rPr>
              <a:t>Train Your AI Like a New Hire</a:t>
            </a:r>
            <a:endParaRPr sz="2400">
              <a:solidFill>
                <a:schemeClr val="lt1"/>
              </a:solidFill>
              <a:latin typeface="Inter Tight Medium"/>
              <a:ea typeface="Inter Tight Medium"/>
              <a:cs typeface="Inter Tight Medium"/>
              <a:sym typeface="Inter Tight Medium"/>
            </a:endParaRPr>
          </a:p>
        </p:txBody>
      </p:sp>
      <p:sp>
        <p:nvSpPr>
          <p:cNvPr id="1138" name="Google Shape;1138;p161"/>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C1B8FF"/>
                </a:solidFill>
                <a:latin typeface="Inter Tight Medium"/>
                <a:ea typeface="Inter Tight Medium"/>
                <a:cs typeface="Inter Tight Medium"/>
                <a:sym typeface="Inter Tight Medium"/>
              </a:rPr>
              <a:t>CHANGE MANAGEMENT</a:t>
            </a:r>
            <a:endParaRPr sz="1000">
              <a:solidFill>
                <a:srgbClr val="C1B8FF"/>
              </a:solidFill>
              <a:latin typeface="Inter Tight Medium"/>
              <a:ea typeface="Inter Tight Medium"/>
              <a:cs typeface="Inter Tight Medium"/>
              <a:sym typeface="Inter Tight Medium"/>
            </a:endParaRPr>
          </a:p>
        </p:txBody>
      </p:sp>
      <p:cxnSp>
        <p:nvCxnSpPr>
          <p:cNvPr id="1139" name="Google Shape;1139;p161"/>
          <p:cNvCxnSpPr/>
          <p:nvPr/>
        </p:nvCxnSpPr>
        <p:spPr>
          <a:xfrm>
            <a:off x="571500" y="1732025"/>
            <a:ext cx="3916200" cy="0"/>
          </a:xfrm>
          <a:prstGeom prst="straightConnector1">
            <a:avLst/>
          </a:prstGeom>
          <a:noFill/>
          <a:ln cap="flat" cmpd="sng" w="9525">
            <a:solidFill>
              <a:srgbClr val="3A3A3B"/>
            </a:solidFill>
            <a:prstDash val="solid"/>
            <a:round/>
            <a:headEnd len="med" w="med" type="none"/>
            <a:tailEnd len="med" w="med" type="none"/>
          </a:ln>
        </p:spPr>
      </p:cxnSp>
      <p:sp>
        <p:nvSpPr>
          <p:cNvPr id="1140" name="Google Shape;1140;p161"/>
          <p:cNvSpPr txBox="1"/>
          <p:nvPr/>
        </p:nvSpPr>
        <p:spPr>
          <a:xfrm>
            <a:off x="571500" y="1867919"/>
            <a:ext cx="3916200" cy="53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Prepare For Onboarding </a:t>
            </a:r>
            <a:br>
              <a:rPr lang="en">
                <a:solidFill>
                  <a:srgbClr val="7638FA"/>
                </a:solidFill>
                <a:latin typeface="Inter Tight SemiBold"/>
                <a:ea typeface="Inter Tight SemiBold"/>
                <a:cs typeface="Inter Tight SemiBold"/>
                <a:sym typeface="Inter Tight SemiBold"/>
              </a:rPr>
            </a:br>
            <a:br>
              <a:rPr lang="en" sz="400">
                <a:solidFill>
                  <a:schemeClr val="lt1"/>
                </a:solidFill>
                <a:latin typeface="Inter Tight SemiBold"/>
                <a:ea typeface="Inter Tight SemiBold"/>
                <a:cs typeface="Inter Tight SemiBold"/>
                <a:sym typeface="Inter Tight SemiBold"/>
              </a:rPr>
            </a:br>
            <a:r>
              <a:rPr lang="en">
                <a:solidFill>
                  <a:schemeClr val="lt1"/>
                </a:solidFill>
                <a:latin typeface="Inter Tight"/>
                <a:ea typeface="Inter Tight"/>
                <a:cs typeface="Inter Tight"/>
                <a:sym typeface="Inter Tight"/>
              </a:rPr>
              <a:t>Build an onboarding roadmap and stick to it</a:t>
            </a:r>
            <a:endParaRPr>
              <a:solidFill>
                <a:schemeClr val="lt1"/>
              </a:solidFill>
              <a:latin typeface="Inter Tight SemiBold"/>
              <a:ea typeface="Inter Tight SemiBold"/>
              <a:cs typeface="Inter Tight SemiBold"/>
              <a:sym typeface="Inter Tight SemiBold"/>
            </a:endParaRPr>
          </a:p>
        </p:txBody>
      </p:sp>
      <p:cxnSp>
        <p:nvCxnSpPr>
          <p:cNvPr id="1141" name="Google Shape;1141;p161"/>
          <p:cNvCxnSpPr/>
          <p:nvPr/>
        </p:nvCxnSpPr>
        <p:spPr>
          <a:xfrm>
            <a:off x="4656416" y="1732025"/>
            <a:ext cx="3916200" cy="0"/>
          </a:xfrm>
          <a:prstGeom prst="straightConnector1">
            <a:avLst/>
          </a:prstGeom>
          <a:noFill/>
          <a:ln cap="flat" cmpd="sng" w="9525">
            <a:solidFill>
              <a:srgbClr val="3A3A3B"/>
            </a:solidFill>
            <a:prstDash val="solid"/>
            <a:round/>
            <a:headEnd len="med" w="med" type="none"/>
            <a:tailEnd len="med" w="med" type="none"/>
          </a:ln>
        </p:spPr>
      </p:cxnSp>
      <p:sp>
        <p:nvSpPr>
          <p:cNvPr id="1142" name="Google Shape;1142;p161"/>
          <p:cNvSpPr txBox="1"/>
          <p:nvPr/>
        </p:nvSpPr>
        <p:spPr>
          <a:xfrm>
            <a:off x="4656414" y="1867919"/>
            <a:ext cx="3916200" cy="53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Flag Errors, Make Corrections</a:t>
            </a:r>
            <a:r>
              <a:rPr lang="en">
                <a:solidFill>
                  <a:srgbClr val="C1B8FF"/>
                </a:solidFill>
                <a:latin typeface="Inter Tight Medium"/>
                <a:ea typeface="Inter Tight Medium"/>
                <a:cs typeface="Inter Tight Medium"/>
                <a:sym typeface="Inter Tight Medium"/>
              </a:rPr>
              <a:t> </a:t>
            </a:r>
            <a:br>
              <a:rPr lang="en">
                <a:solidFill>
                  <a:srgbClr val="7638FA"/>
                </a:solidFill>
                <a:latin typeface="Inter Tight SemiBold"/>
                <a:ea typeface="Inter Tight SemiBold"/>
                <a:cs typeface="Inter Tight SemiBold"/>
                <a:sym typeface="Inter Tight SemiBold"/>
              </a:rPr>
            </a:br>
            <a:br>
              <a:rPr lang="en" sz="400">
                <a:solidFill>
                  <a:schemeClr val="lt1"/>
                </a:solidFill>
                <a:latin typeface="Inter Tight SemiBold"/>
                <a:ea typeface="Inter Tight SemiBold"/>
                <a:cs typeface="Inter Tight SemiBold"/>
                <a:sym typeface="Inter Tight SemiBold"/>
              </a:rPr>
            </a:br>
            <a:r>
              <a:rPr lang="en">
                <a:solidFill>
                  <a:schemeClr val="lt1"/>
                </a:solidFill>
                <a:latin typeface="Inter Tight"/>
                <a:ea typeface="Inter Tight"/>
                <a:cs typeface="Inter Tight"/>
                <a:sym typeface="Inter Tight"/>
              </a:rPr>
              <a:t>AI will not make the same mistake twice</a:t>
            </a:r>
            <a:endParaRPr>
              <a:solidFill>
                <a:schemeClr val="lt1"/>
              </a:solidFill>
              <a:latin typeface="Inter Tight"/>
              <a:ea typeface="Inter Tight"/>
              <a:cs typeface="Inter Tight"/>
              <a:sym typeface="Inter Tight"/>
            </a:endParaRPr>
          </a:p>
        </p:txBody>
      </p:sp>
      <p:cxnSp>
        <p:nvCxnSpPr>
          <p:cNvPr id="1143" name="Google Shape;1143;p161"/>
          <p:cNvCxnSpPr/>
          <p:nvPr/>
        </p:nvCxnSpPr>
        <p:spPr>
          <a:xfrm>
            <a:off x="571500" y="2815503"/>
            <a:ext cx="3916200" cy="0"/>
          </a:xfrm>
          <a:prstGeom prst="straightConnector1">
            <a:avLst/>
          </a:prstGeom>
          <a:noFill/>
          <a:ln cap="flat" cmpd="sng" w="9525">
            <a:solidFill>
              <a:srgbClr val="3A3A3B"/>
            </a:solidFill>
            <a:prstDash val="solid"/>
            <a:round/>
            <a:headEnd len="med" w="med" type="none"/>
            <a:tailEnd len="med" w="med" type="none"/>
          </a:ln>
        </p:spPr>
      </p:cxnSp>
      <p:sp>
        <p:nvSpPr>
          <p:cNvPr id="1144" name="Google Shape;1144;p161"/>
          <p:cNvSpPr txBox="1"/>
          <p:nvPr/>
        </p:nvSpPr>
        <p:spPr>
          <a:xfrm>
            <a:off x="571500" y="2951396"/>
            <a:ext cx="3916200" cy="53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Standardize Policies</a:t>
            </a:r>
            <a:r>
              <a:rPr lang="en">
                <a:solidFill>
                  <a:srgbClr val="C1B8FF"/>
                </a:solidFill>
                <a:latin typeface="Inter Tight Medium"/>
                <a:ea typeface="Inter Tight Medium"/>
                <a:cs typeface="Inter Tight Medium"/>
                <a:sym typeface="Inter Tight Medium"/>
              </a:rPr>
              <a:t> </a:t>
            </a:r>
            <a:br>
              <a:rPr lang="en">
                <a:solidFill>
                  <a:srgbClr val="7638FA"/>
                </a:solidFill>
                <a:latin typeface="Inter Tight SemiBold"/>
                <a:ea typeface="Inter Tight SemiBold"/>
                <a:cs typeface="Inter Tight SemiBold"/>
                <a:sym typeface="Inter Tight SemiBold"/>
              </a:rPr>
            </a:br>
            <a:br>
              <a:rPr lang="en" sz="400">
                <a:solidFill>
                  <a:schemeClr val="lt1"/>
                </a:solidFill>
                <a:latin typeface="Inter Tight SemiBold"/>
                <a:ea typeface="Inter Tight SemiBold"/>
                <a:cs typeface="Inter Tight SemiBold"/>
                <a:sym typeface="Inter Tight SemiBold"/>
              </a:rPr>
            </a:br>
            <a:r>
              <a:rPr lang="en">
                <a:solidFill>
                  <a:schemeClr val="lt1"/>
                </a:solidFill>
                <a:latin typeface="Inter Tight"/>
                <a:ea typeface="Inter Tight"/>
                <a:cs typeface="Inter Tight"/>
                <a:sym typeface="Inter Tight"/>
              </a:rPr>
              <a:t>Provide standard reference framework</a:t>
            </a:r>
            <a:r>
              <a:rPr lang="en">
                <a:solidFill>
                  <a:schemeClr val="dk1"/>
                </a:solidFill>
                <a:latin typeface="Inter Tight"/>
                <a:ea typeface="Inter Tight"/>
                <a:cs typeface="Inter Tight"/>
                <a:sym typeface="Inter Tight"/>
              </a:rPr>
              <a:t>s</a:t>
            </a:r>
            <a:endParaRPr>
              <a:solidFill>
                <a:schemeClr val="dk1"/>
              </a:solidFill>
              <a:latin typeface="Inter Tight"/>
              <a:ea typeface="Inter Tight"/>
              <a:cs typeface="Inter Tight"/>
              <a:sym typeface="Inter Tight"/>
            </a:endParaRPr>
          </a:p>
        </p:txBody>
      </p:sp>
      <p:cxnSp>
        <p:nvCxnSpPr>
          <p:cNvPr id="1145" name="Google Shape;1145;p161"/>
          <p:cNvCxnSpPr/>
          <p:nvPr/>
        </p:nvCxnSpPr>
        <p:spPr>
          <a:xfrm>
            <a:off x="4656416" y="2815503"/>
            <a:ext cx="3916200" cy="0"/>
          </a:xfrm>
          <a:prstGeom prst="straightConnector1">
            <a:avLst/>
          </a:prstGeom>
          <a:noFill/>
          <a:ln cap="flat" cmpd="sng" w="9525">
            <a:solidFill>
              <a:srgbClr val="3A3A3B"/>
            </a:solidFill>
            <a:prstDash val="solid"/>
            <a:round/>
            <a:headEnd len="med" w="med" type="none"/>
            <a:tailEnd len="med" w="med" type="none"/>
          </a:ln>
        </p:spPr>
      </p:cxnSp>
      <p:sp>
        <p:nvSpPr>
          <p:cNvPr id="1146" name="Google Shape;1146;p161"/>
          <p:cNvSpPr txBox="1"/>
          <p:nvPr/>
        </p:nvSpPr>
        <p:spPr>
          <a:xfrm>
            <a:off x="4656414" y="2951396"/>
            <a:ext cx="3916200" cy="53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Educate Your AI</a:t>
            </a:r>
            <a:r>
              <a:rPr lang="en">
                <a:solidFill>
                  <a:srgbClr val="C1B8FF"/>
                </a:solidFill>
                <a:latin typeface="Inter Tight Medium"/>
                <a:ea typeface="Inter Tight Medium"/>
                <a:cs typeface="Inter Tight Medium"/>
                <a:sym typeface="Inter Tight Medium"/>
              </a:rPr>
              <a:t> </a:t>
            </a:r>
            <a:br>
              <a:rPr lang="en">
                <a:solidFill>
                  <a:srgbClr val="7638FA"/>
                </a:solidFill>
                <a:latin typeface="Inter Tight SemiBold"/>
                <a:ea typeface="Inter Tight SemiBold"/>
                <a:cs typeface="Inter Tight SemiBold"/>
                <a:sym typeface="Inter Tight SemiBold"/>
              </a:rPr>
            </a:br>
            <a:br>
              <a:rPr lang="en" sz="400">
                <a:solidFill>
                  <a:srgbClr val="7638FA"/>
                </a:solidFill>
                <a:latin typeface="Inter Tight SemiBold"/>
                <a:ea typeface="Inter Tight SemiBold"/>
                <a:cs typeface="Inter Tight SemiBold"/>
                <a:sym typeface="Inter Tight SemiBold"/>
              </a:rPr>
            </a:br>
            <a:r>
              <a:rPr lang="en">
                <a:solidFill>
                  <a:schemeClr val="lt1"/>
                </a:solidFill>
                <a:latin typeface="Inter Tight"/>
                <a:ea typeface="Inter Tight"/>
                <a:cs typeface="Inter Tight"/>
                <a:sym typeface="Inter Tight"/>
              </a:rPr>
              <a:t>Feed your AI maximum, accurate knowledge</a:t>
            </a:r>
            <a:endParaRPr>
              <a:solidFill>
                <a:schemeClr val="lt1"/>
              </a:solidFill>
              <a:latin typeface="Inter Tight"/>
              <a:ea typeface="Inter Tight"/>
              <a:cs typeface="Inter Tight"/>
              <a:sym typeface="Inter Tight"/>
            </a:endParaRPr>
          </a:p>
        </p:txBody>
      </p:sp>
      <p:cxnSp>
        <p:nvCxnSpPr>
          <p:cNvPr id="1147" name="Google Shape;1147;p161"/>
          <p:cNvCxnSpPr/>
          <p:nvPr/>
        </p:nvCxnSpPr>
        <p:spPr>
          <a:xfrm>
            <a:off x="571500" y="3898980"/>
            <a:ext cx="3916200" cy="0"/>
          </a:xfrm>
          <a:prstGeom prst="straightConnector1">
            <a:avLst/>
          </a:prstGeom>
          <a:noFill/>
          <a:ln cap="flat" cmpd="sng" w="9525">
            <a:solidFill>
              <a:srgbClr val="3A3A3B"/>
            </a:solidFill>
            <a:prstDash val="solid"/>
            <a:round/>
            <a:headEnd len="med" w="med" type="none"/>
            <a:tailEnd len="med" w="med" type="none"/>
          </a:ln>
        </p:spPr>
      </p:cxnSp>
      <p:sp>
        <p:nvSpPr>
          <p:cNvPr id="1148" name="Google Shape;1148;p161"/>
          <p:cNvSpPr txBox="1"/>
          <p:nvPr/>
        </p:nvSpPr>
        <p:spPr>
          <a:xfrm>
            <a:off x="571500" y="4034874"/>
            <a:ext cx="3916200" cy="53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Invest in Your AI</a:t>
            </a:r>
            <a:br>
              <a:rPr lang="en">
                <a:solidFill>
                  <a:srgbClr val="7638FA"/>
                </a:solidFill>
                <a:latin typeface="Inter Tight SemiBold"/>
                <a:ea typeface="Inter Tight SemiBold"/>
                <a:cs typeface="Inter Tight SemiBold"/>
                <a:sym typeface="Inter Tight SemiBold"/>
              </a:rPr>
            </a:br>
            <a:br>
              <a:rPr lang="en" sz="400">
                <a:solidFill>
                  <a:schemeClr val="lt1"/>
                </a:solidFill>
                <a:latin typeface="Inter Tight SemiBold"/>
                <a:ea typeface="Inter Tight SemiBold"/>
                <a:cs typeface="Inter Tight SemiBold"/>
                <a:sym typeface="Inter Tight SemiBold"/>
              </a:rPr>
            </a:br>
            <a:r>
              <a:rPr lang="en">
                <a:solidFill>
                  <a:schemeClr val="lt1"/>
                </a:solidFill>
                <a:latin typeface="Inter Tight"/>
                <a:ea typeface="Inter Tight"/>
                <a:cs typeface="Inter Tight"/>
                <a:sym typeface="Inter Tight"/>
              </a:rPr>
              <a:t>Invest your time to understand how it works</a:t>
            </a:r>
            <a:endParaRPr>
              <a:solidFill>
                <a:schemeClr val="lt1"/>
              </a:solidFill>
              <a:latin typeface="Inter Tight"/>
              <a:ea typeface="Inter Tight"/>
              <a:cs typeface="Inter Tight"/>
              <a:sym typeface="Inter Tight"/>
            </a:endParaRPr>
          </a:p>
        </p:txBody>
      </p:sp>
      <p:cxnSp>
        <p:nvCxnSpPr>
          <p:cNvPr id="1149" name="Google Shape;1149;p161"/>
          <p:cNvCxnSpPr/>
          <p:nvPr/>
        </p:nvCxnSpPr>
        <p:spPr>
          <a:xfrm>
            <a:off x="4656416" y="3898980"/>
            <a:ext cx="3916200" cy="0"/>
          </a:xfrm>
          <a:prstGeom prst="straightConnector1">
            <a:avLst/>
          </a:prstGeom>
          <a:noFill/>
          <a:ln cap="flat" cmpd="sng" w="9525">
            <a:solidFill>
              <a:srgbClr val="3A3A3B"/>
            </a:solidFill>
            <a:prstDash val="solid"/>
            <a:round/>
            <a:headEnd len="med" w="med" type="none"/>
            <a:tailEnd len="med" w="med" type="none"/>
          </a:ln>
        </p:spPr>
      </p:cxnSp>
      <p:sp>
        <p:nvSpPr>
          <p:cNvPr id="1150" name="Google Shape;1150;p161"/>
          <p:cNvSpPr txBox="1"/>
          <p:nvPr/>
        </p:nvSpPr>
        <p:spPr>
          <a:xfrm>
            <a:off x="4656414" y="4034874"/>
            <a:ext cx="3916200" cy="534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a:solidFill>
                  <a:srgbClr val="C1B8FF"/>
                </a:solidFill>
                <a:latin typeface="Inter Tight Medium"/>
                <a:ea typeface="Inter Tight Medium"/>
                <a:cs typeface="Inter Tight Medium"/>
                <a:sym typeface="Inter Tight Medium"/>
              </a:rPr>
              <a:t>Be Patient</a:t>
            </a:r>
            <a:br>
              <a:rPr lang="en">
                <a:solidFill>
                  <a:srgbClr val="7638FA"/>
                </a:solidFill>
                <a:latin typeface="Inter Tight SemiBold"/>
                <a:ea typeface="Inter Tight SemiBold"/>
                <a:cs typeface="Inter Tight SemiBold"/>
                <a:sym typeface="Inter Tight SemiBold"/>
              </a:rPr>
            </a:br>
            <a:br>
              <a:rPr lang="en" sz="400">
                <a:solidFill>
                  <a:srgbClr val="7638FA"/>
                </a:solidFill>
                <a:latin typeface="Inter Tight SemiBold"/>
                <a:ea typeface="Inter Tight SemiBold"/>
                <a:cs typeface="Inter Tight SemiBold"/>
                <a:sym typeface="Inter Tight SemiBold"/>
              </a:rPr>
            </a:br>
            <a:r>
              <a:rPr lang="en">
                <a:solidFill>
                  <a:schemeClr val="lt1"/>
                </a:solidFill>
                <a:latin typeface="Inter Tight"/>
                <a:ea typeface="Inter Tight"/>
                <a:cs typeface="Inter Tight"/>
                <a:sym typeface="Inter Tight"/>
              </a:rPr>
              <a:t>Learning takes time. AI will grow with you</a:t>
            </a:r>
            <a:endParaRPr>
              <a:solidFill>
                <a:schemeClr val="lt1"/>
              </a:solidFill>
              <a:latin typeface="Inter Tight"/>
              <a:ea typeface="Inter Tight"/>
              <a:cs typeface="Inter Tight"/>
              <a:sym typeface="Inter T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162"/>
          <p:cNvSpPr txBox="1"/>
          <p:nvPr>
            <p:ph idx="1" type="subTitle"/>
          </p:nvPr>
        </p:nvSpPr>
        <p:spPr>
          <a:xfrm>
            <a:off x="571500" y="2324575"/>
            <a:ext cx="5566500" cy="2244300"/>
          </a:xfrm>
          <a:prstGeom prst="rect">
            <a:avLst/>
          </a:prstGeom>
        </p:spPr>
        <p:txBody>
          <a:bodyPr anchorCtr="0" anchor="b" bIns="0" lIns="0" spcFirstLastPara="1" rIns="0" wrap="square" tIns="0">
            <a:noAutofit/>
          </a:bodyPr>
          <a:lstStyle/>
          <a:p>
            <a:pPr indent="0" lvl="0" marL="0" rtl="0" algn="l">
              <a:spcBef>
                <a:spcPts val="0"/>
              </a:spcBef>
              <a:spcAft>
                <a:spcPts val="1200"/>
              </a:spcAft>
              <a:buNone/>
            </a:pPr>
            <a:r>
              <a:rPr lang="en"/>
              <a:t>AI for Onsite Operations</a:t>
            </a:r>
            <a:endParaRPr/>
          </a:p>
        </p:txBody>
      </p:sp>
      <p:cxnSp>
        <p:nvCxnSpPr>
          <p:cNvPr id="1156" name="Google Shape;1156;p162"/>
          <p:cNvCxnSpPr/>
          <p:nvPr/>
        </p:nvCxnSpPr>
        <p:spPr>
          <a:xfrm>
            <a:off x="1450803" y="563800"/>
            <a:ext cx="0" cy="225900"/>
          </a:xfrm>
          <a:prstGeom prst="straightConnector1">
            <a:avLst/>
          </a:prstGeom>
          <a:noFill/>
          <a:ln cap="flat" cmpd="sng" w="9525">
            <a:solidFill>
              <a:srgbClr val="D3D3D5"/>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7"/>
        </a:solidFill>
      </p:bgPr>
    </p:bg>
    <p:spTree>
      <p:nvGrpSpPr>
        <p:cNvPr id="1160" name="Shape 1160"/>
        <p:cNvGrpSpPr/>
        <p:nvPr/>
      </p:nvGrpSpPr>
      <p:grpSpPr>
        <a:xfrm>
          <a:off x="0" y="0"/>
          <a:ext cx="0" cy="0"/>
          <a:chOff x="0" y="0"/>
          <a:chExt cx="0" cy="0"/>
        </a:xfrm>
      </p:grpSpPr>
      <p:sp>
        <p:nvSpPr>
          <p:cNvPr id="1161" name="Google Shape;1161;p163"/>
          <p:cNvSpPr/>
          <p:nvPr/>
        </p:nvSpPr>
        <p:spPr>
          <a:xfrm>
            <a:off x="571488" y="2450250"/>
            <a:ext cx="8001000" cy="1693200"/>
          </a:xfrm>
          <a:prstGeom prst="roundRect">
            <a:avLst>
              <a:gd fmla="val 3114" name="adj"/>
            </a:avLst>
          </a:prstGeom>
          <a:noFill/>
          <a:ln cap="flat" cmpd="sng" w="9525">
            <a:solidFill>
              <a:srgbClr val="D3D3D5"/>
            </a:solidFill>
            <a:prstDash val="dash"/>
            <a:round/>
            <a:headEnd len="sm" w="sm" type="none"/>
            <a:tailEnd len="sm" w="sm" type="none"/>
          </a:ln>
          <a:effectLst>
            <a:outerShdw blurRad="214313" rotWithShape="0" algn="bl" dir="5400000" dist="95250">
              <a:srgbClr val="999999">
                <a:alpha val="10000"/>
              </a:srgbClr>
            </a:outerShdw>
          </a:effectLst>
        </p:spPr>
        <p:txBody>
          <a:bodyPr anchorCtr="0" anchor="ctr" bIns="91425" lIns="137150" spcFirstLastPara="1" rIns="137150" wrap="square" tIns="91425">
            <a:noAutofit/>
          </a:bodyPr>
          <a:lstStyle/>
          <a:p>
            <a:pPr indent="0" lvl="0" marL="0" marR="0" rtl="0" algn="l">
              <a:lnSpc>
                <a:spcPct val="115000"/>
              </a:lnSpc>
              <a:spcBef>
                <a:spcPts val="0"/>
              </a:spcBef>
              <a:spcAft>
                <a:spcPts val="0"/>
              </a:spcAft>
              <a:buNone/>
            </a:pPr>
            <a:r>
              <a:t/>
            </a:r>
            <a:endParaRPr sz="1100">
              <a:solidFill>
                <a:srgbClr val="000000"/>
              </a:solidFill>
              <a:latin typeface="Inter Tight"/>
              <a:ea typeface="Inter Tight"/>
              <a:cs typeface="Inter Tight"/>
              <a:sym typeface="Inter Tight"/>
            </a:endParaRPr>
          </a:p>
        </p:txBody>
      </p:sp>
      <p:sp>
        <p:nvSpPr>
          <p:cNvPr id="1162" name="Google Shape;1162;p163"/>
          <p:cNvSpPr/>
          <p:nvPr/>
        </p:nvSpPr>
        <p:spPr>
          <a:xfrm>
            <a:off x="757800" y="2619450"/>
            <a:ext cx="1848600" cy="1354800"/>
          </a:xfrm>
          <a:prstGeom prst="roundRect">
            <a:avLst>
              <a:gd fmla="val 3070" name="adj"/>
            </a:avLst>
          </a:prstGeom>
          <a:solidFill>
            <a:srgbClr val="FFFFFF">
              <a:alpha val="75000"/>
            </a:srgbClr>
          </a:solidFill>
          <a:ln>
            <a:noFill/>
          </a:ln>
          <a:effectLst>
            <a:outerShdw blurRad="214313" rotWithShape="0" algn="bl" dir="5400000" dist="95250">
              <a:srgbClr val="999999">
                <a:alpha val="10000"/>
              </a:srgbClr>
            </a:outerShdw>
          </a:effectLst>
        </p:spPr>
        <p:txBody>
          <a:bodyPr anchorCtr="0" anchor="b" bIns="137150" lIns="137150" spcFirstLastPara="1" rIns="137150" wrap="square" tIns="137150">
            <a:noAutofit/>
          </a:bodyPr>
          <a:lstStyle/>
          <a:p>
            <a:pPr indent="0" lvl="0" marL="0" marR="0" rtl="0" algn="l">
              <a:lnSpc>
                <a:spcPct val="115000"/>
              </a:lnSpc>
              <a:spcBef>
                <a:spcPts val="0"/>
              </a:spcBef>
              <a:spcAft>
                <a:spcPts val="0"/>
              </a:spcAft>
              <a:buNone/>
            </a:pPr>
            <a:r>
              <a:rPr lang="en" sz="1000">
                <a:solidFill>
                  <a:srgbClr val="000000"/>
                </a:solidFill>
                <a:latin typeface="Inter Tight SemiBold"/>
                <a:ea typeface="Inter Tight SemiBold"/>
                <a:cs typeface="Inter Tight SemiBold"/>
                <a:sym typeface="Inter Tight SemiBold"/>
              </a:rPr>
              <a:t>Leasing </a:t>
            </a:r>
            <a:endParaRPr sz="1000">
              <a:solidFill>
                <a:srgbClr val="000000"/>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rgbClr val="3A3A3B"/>
                </a:solidFill>
                <a:latin typeface="Inter Tight"/>
                <a:ea typeface="Inter Tight"/>
                <a:cs typeface="Inter Tight"/>
                <a:sym typeface="Inter Tight"/>
              </a:rPr>
              <a:t>Answer, qualify, and schedule tours for all leads.</a:t>
            </a:r>
            <a:endParaRPr sz="1000">
              <a:solidFill>
                <a:srgbClr val="3A3A3B"/>
              </a:solidFill>
              <a:latin typeface="Inter Tight"/>
              <a:ea typeface="Inter Tight"/>
              <a:cs typeface="Inter Tight"/>
              <a:sym typeface="Inter Tight"/>
            </a:endParaRPr>
          </a:p>
        </p:txBody>
      </p:sp>
      <p:sp>
        <p:nvSpPr>
          <p:cNvPr id="1163" name="Google Shape;1163;p163"/>
          <p:cNvSpPr/>
          <p:nvPr/>
        </p:nvSpPr>
        <p:spPr>
          <a:xfrm>
            <a:off x="2683779" y="2619450"/>
            <a:ext cx="1848600" cy="1354800"/>
          </a:xfrm>
          <a:prstGeom prst="roundRect">
            <a:avLst>
              <a:gd fmla="val 3070" name="adj"/>
            </a:avLst>
          </a:prstGeom>
          <a:solidFill>
            <a:srgbClr val="FFFFFF">
              <a:alpha val="75000"/>
            </a:srgbClr>
          </a:solidFill>
          <a:ln>
            <a:noFill/>
          </a:ln>
          <a:effectLst>
            <a:outerShdw blurRad="214313" rotWithShape="0" algn="bl" dir="5400000" dist="95250">
              <a:srgbClr val="999999">
                <a:alpha val="10000"/>
              </a:srgbClr>
            </a:outerShdw>
          </a:effectLst>
        </p:spPr>
        <p:txBody>
          <a:bodyPr anchorCtr="0" anchor="b" bIns="137150" lIns="137150" spcFirstLastPara="1" rIns="137150" wrap="square" tIns="137150">
            <a:noAutofit/>
          </a:bodyPr>
          <a:lstStyle/>
          <a:p>
            <a:pPr indent="0" lvl="0" marL="0" marR="0" rtl="0" algn="l">
              <a:lnSpc>
                <a:spcPct val="115000"/>
              </a:lnSpc>
              <a:spcBef>
                <a:spcPts val="0"/>
              </a:spcBef>
              <a:spcAft>
                <a:spcPts val="0"/>
              </a:spcAft>
              <a:buNone/>
            </a:pPr>
            <a:r>
              <a:rPr lang="en" sz="1000">
                <a:solidFill>
                  <a:srgbClr val="000000"/>
                </a:solidFill>
                <a:latin typeface="Inter Tight SemiBold"/>
                <a:ea typeface="Inter Tight SemiBold"/>
                <a:cs typeface="Inter Tight SemiBold"/>
                <a:sym typeface="Inter Tight SemiBold"/>
              </a:rPr>
              <a:t>Maintenance Requests </a:t>
            </a:r>
            <a:endParaRPr sz="1000">
              <a:solidFill>
                <a:srgbClr val="000000"/>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rgbClr val="3A3A3B"/>
                </a:solidFill>
                <a:latin typeface="Inter Tight"/>
                <a:ea typeface="Inter Tight"/>
                <a:cs typeface="Inter Tight"/>
                <a:sym typeface="Inter Tight"/>
              </a:rPr>
              <a:t>Track and ticket resident </a:t>
            </a:r>
            <a:br>
              <a:rPr lang="en" sz="1000">
                <a:solidFill>
                  <a:srgbClr val="3A3A3B"/>
                </a:solidFill>
                <a:latin typeface="Inter Tight"/>
                <a:ea typeface="Inter Tight"/>
                <a:cs typeface="Inter Tight"/>
                <a:sym typeface="Inter Tight"/>
              </a:rPr>
            </a:br>
            <a:r>
              <a:rPr lang="en" sz="1000">
                <a:solidFill>
                  <a:srgbClr val="3A3A3B"/>
                </a:solidFill>
                <a:latin typeface="Inter Tight"/>
                <a:ea typeface="Inter Tight"/>
                <a:cs typeface="Inter Tight"/>
                <a:sym typeface="Inter Tight"/>
              </a:rPr>
              <a:t>work orders.</a:t>
            </a:r>
            <a:endParaRPr sz="1000">
              <a:solidFill>
                <a:srgbClr val="3A3A3B"/>
              </a:solidFill>
              <a:latin typeface="Inter Tight"/>
              <a:ea typeface="Inter Tight"/>
              <a:cs typeface="Inter Tight"/>
              <a:sym typeface="Inter Tight"/>
            </a:endParaRPr>
          </a:p>
        </p:txBody>
      </p:sp>
      <p:sp>
        <p:nvSpPr>
          <p:cNvPr id="1164" name="Google Shape;1164;p163"/>
          <p:cNvSpPr/>
          <p:nvPr/>
        </p:nvSpPr>
        <p:spPr>
          <a:xfrm>
            <a:off x="4606020" y="2619450"/>
            <a:ext cx="1848600" cy="1354800"/>
          </a:xfrm>
          <a:prstGeom prst="roundRect">
            <a:avLst>
              <a:gd fmla="val 3070" name="adj"/>
            </a:avLst>
          </a:prstGeom>
          <a:solidFill>
            <a:srgbClr val="FFFFFF">
              <a:alpha val="75000"/>
            </a:srgbClr>
          </a:solidFill>
          <a:ln>
            <a:noFill/>
          </a:ln>
          <a:effectLst>
            <a:outerShdw blurRad="214313" rotWithShape="0" algn="bl" dir="5400000" dist="95250">
              <a:srgbClr val="999999">
                <a:alpha val="10000"/>
              </a:srgbClr>
            </a:outerShdw>
          </a:effectLst>
        </p:spPr>
        <p:txBody>
          <a:bodyPr anchorCtr="0" anchor="b" bIns="137150" lIns="137150" spcFirstLastPara="1" rIns="137150" wrap="square" tIns="137150">
            <a:noAutofit/>
          </a:bodyPr>
          <a:lstStyle/>
          <a:p>
            <a:pPr indent="0" lvl="0" marL="0" marR="0" rtl="0" algn="l">
              <a:lnSpc>
                <a:spcPct val="115000"/>
              </a:lnSpc>
              <a:spcBef>
                <a:spcPts val="0"/>
              </a:spcBef>
              <a:spcAft>
                <a:spcPts val="0"/>
              </a:spcAft>
              <a:buNone/>
            </a:pPr>
            <a:r>
              <a:rPr lang="en" sz="1000">
                <a:solidFill>
                  <a:srgbClr val="000000"/>
                </a:solidFill>
                <a:latin typeface="Inter Tight SemiBold"/>
                <a:ea typeface="Inter Tight SemiBold"/>
                <a:cs typeface="Inter Tight SemiBold"/>
                <a:sym typeface="Inter Tight SemiBold"/>
              </a:rPr>
              <a:t>Delinquency</a:t>
            </a:r>
            <a:endParaRPr sz="1000">
              <a:solidFill>
                <a:srgbClr val="000000"/>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rgbClr val="3A3A3B"/>
                </a:solidFill>
                <a:latin typeface="Inter Tight"/>
                <a:ea typeface="Inter Tight"/>
                <a:cs typeface="Inter Tight"/>
                <a:sym typeface="Inter Tight"/>
              </a:rPr>
              <a:t>Remind renters of &amp; track all on-time and late payments.</a:t>
            </a:r>
            <a:endParaRPr sz="1000">
              <a:solidFill>
                <a:srgbClr val="3A3A3B"/>
              </a:solidFill>
              <a:latin typeface="Inter Tight"/>
              <a:ea typeface="Inter Tight"/>
              <a:cs typeface="Inter Tight"/>
              <a:sym typeface="Inter Tight"/>
            </a:endParaRPr>
          </a:p>
        </p:txBody>
      </p:sp>
      <p:sp>
        <p:nvSpPr>
          <p:cNvPr id="1165" name="Google Shape;1165;p163"/>
          <p:cNvSpPr/>
          <p:nvPr/>
        </p:nvSpPr>
        <p:spPr>
          <a:xfrm>
            <a:off x="6530837" y="2619450"/>
            <a:ext cx="1848600" cy="1354800"/>
          </a:xfrm>
          <a:prstGeom prst="roundRect">
            <a:avLst>
              <a:gd fmla="val 3070" name="adj"/>
            </a:avLst>
          </a:prstGeom>
          <a:solidFill>
            <a:srgbClr val="FFFFFF">
              <a:alpha val="75000"/>
            </a:srgbClr>
          </a:solidFill>
          <a:ln>
            <a:noFill/>
          </a:ln>
          <a:effectLst>
            <a:outerShdw blurRad="214313" rotWithShape="0" algn="bl" dir="5400000" dist="95250">
              <a:srgbClr val="999999">
                <a:alpha val="10000"/>
              </a:srgbClr>
            </a:outerShdw>
          </a:effectLst>
        </p:spPr>
        <p:txBody>
          <a:bodyPr anchorCtr="0" anchor="b" bIns="137150" lIns="137150" spcFirstLastPara="1" rIns="137150" wrap="square" tIns="137150">
            <a:noAutofit/>
          </a:bodyPr>
          <a:lstStyle/>
          <a:p>
            <a:pPr indent="0" lvl="0" marL="0" marR="0" rtl="0" algn="l">
              <a:lnSpc>
                <a:spcPct val="115000"/>
              </a:lnSpc>
              <a:spcBef>
                <a:spcPts val="0"/>
              </a:spcBef>
              <a:spcAft>
                <a:spcPts val="0"/>
              </a:spcAft>
              <a:buNone/>
            </a:pPr>
            <a:r>
              <a:rPr lang="en" sz="1000">
                <a:solidFill>
                  <a:srgbClr val="000000"/>
                </a:solidFill>
                <a:latin typeface="Inter Tight SemiBold"/>
                <a:ea typeface="Inter Tight SemiBold"/>
                <a:cs typeface="Inter Tight SemiBold"/>
                <a:sym typeface="Inter Tight SemiBold"/>
              </a:rPr>
              <a:t>Lease Renewals</a:t>
            </a:r>
            <a:endParaRPr sz="1000">
              <a:solidFill>
                <a:srgbClr val="000000"/>
              </a:solidFill>
              <a:latin typeface="Inter Tight SemiBold"/>
              <a:ea typeface="Inter Tight SemiBold"/>
              <a:cs typeface="Inter Tight SemiBold"/>
              <a:sym typeface="Inter Tight SemiBold"/>
            </a:endParaRPr>
          </a:p>
          <a:p>
            <a:pPr indent="0" lvl="0" marL="0" rtl="0" algn="l">
              <a:lnSpc>
                <a:spcPct val="115000"/>
              </a:lnSpc>
              <a:spcBef>
                <a:spcPts val="0"/>
              </a:spcBef>
              <a:spcAft>
                <a:spcPts val="0"/>
              </a:spcAft>
              <a:buNone/>
            </a:pPr>
            <a:r>
              <a:rPr lang="en" sz="1000">
                <a:solidFill>
                  <a:srgbClr val="3A3A3B"/>
                </a:solidFill>
                <a:latin typeface="Inter Tight"/>
                <a:ea typeface="Inter Tight"/>
                <a:cs typeface="Inter Tight"/>
                <a:sym typeface="Inter Tight"/>
              </a:rPr>
              <a:t>Automate &amp; inform residents of upcoming lease renewals.</a:t>
            </a:r>
            <a:endParaRPr sz="1000">
              <a:solidFill>
                <a:srgbClr val="3A3A3B"/>
              </a:solidFill>
              <a:latin typeface="Inter Tight"/>
              <a:ea typeface="Inter Tight"/>
              <a:cs typeface="Inter Tight"/>
              <a:sym typeface="Inter Tight"/>
            </a:endParaRPr>
          </a:p>
        </p:txBody>
      </p:sp>
      <p:pic>
        <p:nvPicPr>
          <p:cNvPr id="1166" name="Google Shape;1166;p163"/>
          <p:cNvPicPr preferRelativeResize="0"/>
          <p:nvPr/>
        </p:nvPicPr>
        <p:blipFill rotWithShape="1">
          <a:blip r:embed="rId3">
            <a:alphaModFix/>
          </a:blip>
          <a:srcRect b="0" l="0" r="0" t="0"/>
          <a:stretch/>
        </p:blipFill>
        <p:spPr>
          <a:xfrm>
            <a:off x="898951" y="2773350"/>
            <a:ext cx="393599" cy="393599"/>
          </a:xfrm>
          <a:prstGeom prst="rect">
            <a:avLst/>
          </a:prstGeom>
          <a:noFill/>
          <a:ln>
            <a:noFill/>
          </a:ln>
        </p:spPr>
      </p:pic>
      <p:pic>
        <p:nvPicPr>
          <p:cNvPr id="1167" name="Google Shape;1167;p163"/>
          <p:cNvPicPr preferRelativeResize="0"/>
          <p:nvPr/>
        </p:nvPicPr>
        <p:blipFill rotWithShape="1">
          <a:blip r:embed="rId4">
            <a:alphaModFix/>
          </a:blip>
          <a:srcRect b="0" l="0" r="0" t="0"/>
          <a:stretch/>
        </p:blipFill>
        <p:spPr>
          <a:xfrm>
            <a:off x="2824942" y="2773350"/>
            <a:ext cx="393599" cy="393599"/>
          </a:xfrm>
          <a:prstGeom prst="rect">
            <a:avLst/>
          </a:prstGeom>
          <a:noFill/>
          <a:ln>
            <a:noFill/>
          </a:ln>
        </p:spPr>
      </p:pic>
      <p:pic>
        <p:nvPicPr>
          <p:cNvPr id="1168" name="Google Shape;1168;p163"/>
          <p:cNvPicPr preferRelativeResize="0"/>
          <p:nvPr/>
        </p:nvPicPr>
        <p:blipFill rotWithShape="1">
          <a:blip r:embed="rId5">
            <a:alphaModFix/>
          </a:blip>
          <a:srcRect b="0" l="0" r="0" t="0"/>
          <a:stretch/>
        </p:blipFill>
        <p:spPr>
          <a:xfrm>
            <a:off x="4747183" y="2773350"/>
            <a:ext cx="393599" cy="393599"/>
          </a:xfrm>
          <a:prstGeom prst="rect">
            <a:avLst/>
          </a:prstGeom>
          <a:noFill/>
          <a:ln>
            <a:noFill/>
          </a:ln>
        </p:spPr>
      </p:pic>
      <p:pic>
        <p:nvPicPr>
          <p:cNvPr id="1169" name="Google Shape;1169;p163"/>
          <p:cNvPicPr preferRelativeResize="0"/>
          <p:nvPr/>
        </p:nvPicPr>
        <p:blipFill rotWithShape="1">
          <a:blip r:embed="rId6">
            <a:alphaModFix/>
          </a:blip>
          <a:srcRect b="0" l="0" r="0" t="0"/>
          <a:stretch/>
        </p:blipFill>
        <p:spPr>
          <a:xfrm>
            <a:off x="6671999" y="2773350"/>
            <a:ext cx="393599" cy="393599"/>
          </a:xfrm>
          <a:prstGeom prst="rect">
            <a:avLst/>
          </a:prstGeom>
          <a:noFill/>
          <a:ln>
            <a:noFill/>
          </a:ln>
        </p:spPr>
      </p:pic>
      <p:pic>
        <p:nvPicPr>
          <p:cNvPr id="1170" name="Google Shape;1170;p163"/>
          <p:cNvPicPr preferRelativeResize="0"/>
          <p:nvPr/>
        </p:nvPicPr>
        <p:blipFill rotWithShape="1">
          <a:blip r:embed="rId7">
            <a:alphaModFix/>
          </a:blip>
          <a:srcRect b="5607" l="7306" r="3590" t="5519"/>
          <a:stretch/>
        </p:blipFill>
        <p:spPr>
          <a:xfrm>
            <a:off x="1589455" y="2348662"/>
            <a:ext cx="185292" cy="184800"/>
          </a:xfrm>
          <a:prstGeom prst="rect">
            <a:avLst/>
          </a:prstGeom>
          <a:noFill/>
          <a:ln>
            <a:noFill/>
          </a:ln>
        </p:spPr>
      </p:pic>
      <p:pic>
        <p:nvPicPr>
          <p:cNvPr id="1171" name="Google Shape;1171;p163"/>
          <p:cNvPicPr preferRelativeResize="0"/>
          <p:nvPr/>
        </p:nvPicPr>
        <p:blipFill rotWithShape="1">
          <a:blip r:embed="rId7">
            <a:alphaModFix/>
          </a:blip>
          <a:srcRect b="5607" l="7306" r="3590" t="5519"/>
          <a:stretch/>
        </p:blipFill>
        <p:spPr>
          <a:xfrm>
            <a:off x="3515434" y="2348662"/>
            <a:ext cx="185292" cy="184800"/>
          </a:xfrm>
          <a:prstGeom prst="rect">
            <a:avLst/>
          </a:prstGeom>
          <a:noFill/>
          <a:ln>
            <a:noFill/>
          </a:ln>
        </p:spPr>
      </p:pic>
      <p:pic>
        <p:nvPicPr>
          <p:cNvPr id="1172" name="Google Shape;1172;p163"/>
          <p:cNvPicPr preferRelativeResize="0"/>
          <p:nvPr/>
        </p:nvPicPr>
        <p:blipFill rotWithShape="1">
          <a:blip r:embed="rId7">
            <a:alphaModFix/>
          </a:blip>
          <a:srcRect b="5607" l="7306" r="3590" t="5519"/>
          <a:stretch/>
        </p:blipFill>
        <p:spPr>
          <a:xfrm>
            <a:off x="5437675" y="2348662"/>
            <a:ext cx="185292" cy="184800"/>
          </a:xfrm>
          <a:prstGeom prst="rect">
            <a:avLst/>
          </a:prstGeom>
          <a:noFill/>
          <a:ln>
            <a:noFill/>
          </a:ln>
        </p:spPr>
      </p:pic>
      <p:pic>
        <p:nvPicPr>
          <p:cNvPr id="1173" name="Google Shape;1173;p163"/>
          <p:cNvPicPr preferRelativeResize="0"/>
          <p:nvPr/>
        </p:nvPicPr>
        <p:blipFill rotWithShape="1">
          <a:blip r:embed="rId7">
            <a:alphaModFix/>
          </a:blip>
          <a:srcRect b="5607" l="7306" r="3590" t="5519"/>
          <a:stretch/>
        </p:blipFill>
        <p:spPr>
          <a:xfrm>
            <a:off x="7362491" y="2348662"/>
            <a:ext cx="185292" cy="184800"/>
          </a:xfrm>
          <a:prstGeom prst="rect">
            <a:avLst/>
          </a:prstGeom>
          <a:noFill/>
          <a:ln>
            <a:noFill/>
          </a:ln>
        </p:spPr>
      </p:pic>
      <p:pic>
        <p:nvPicPr>
          <p:cNvPr id="1174" name="Google Shape;1174;p163"/>
          <p:cNvPicPr preferRelativeResize="0"/>
          <p:nvPr/>
        </p:nvPicPr>
        <p:blipFill>
          <a:blip r:embed="rId8">
            <a:alphaModFix/>
          </a:blip>
          <a:stretch>
            <a:fillRect/>
          </a:stretch>
        </p:blipFill>
        <p:spPr>
          <a:xfrm>
            <a:off x="4452062" y="2320884"/>
            <a:ext cx="239875" cy="240332"/>
          </a:xfrm>
          <a:prstGeom prst="rect">
            <a:avLst/>
          </a:prstGeom>
          <a:noFill/>
          <a:ln>
            <a:noFill/>
          </a:ln>
        </p:spPr>
      </p:pic>
      <p:pic>
        <p:nvPicPr>
          <p:cNvPr id="1175" name="Google Shape;1175;p163"/>
          <p:cNvPicPr preferRelativeResize="0"/>
          <p:nvPr/>
        </p:nvPicPr>
        <p:blipFill>
          <a:blip r:embed="rId8">
            <a:alphaModFix/>
          </a:blip>
          <a:stretch>
            <a:fillRect/>
          </a:stretch>
        </p:blipFill>
        <p:spPr>
          <a:xfrm rot="10800000">
            <a:off x="4452062" y="4032484"/>
            <a:ext cx="239875" cy="240332"/>
          </a:xfrm>
          <a:prstGeom prst="rect">
            <a:avLst/>
          </a:prstGeom>
          <a:noFill/>
          <a:ln>
            <a:noFill/>
          </a:ln>
        </p:spPr>
      </p:pic>
      <p:pic>
        <p:nvPicPr>
          <p:cNvPr id="1176" name="Google Shape;1176;p163"/>
          <p:cNvPicPr preferRelativeResize="0"/>
          <p:nvPr/>
        </p:nvPicPr>
        <p:blipFill>
          <a:blip r:embed="rId8">
            <a:alphaModFix/>
          </a:blip>
          <a:stretch>
            <a:fillRect/>
          </a:stretch>
        </p:blipFill>
        <p:spPr>
          <a:xfrm rot="5400000">
            <a:off x="8452562" y="3176684"/>
            <a:ext cx="239875" cy="240332"/>
          </a:xfrm>
          <a:prstGeom prst="rect">
            <a:avLst/>
          </a:prstGeom>
          <a:noFill/>
          <a:ln>
            <a:noFill/>
          </a:ln>
        </p:spPr>
      </p:pic>
      <p:pic>
        <p:nvPicPr>
          <p:cNvPr id="1177" name="Google Shape;1177;p163"/>
          <p:cNvPicPr preferRelativeResize="0"/>
          <p:nvPr/>
        </p:nvPicPr>
        <p:blipFill>
          <a:blip r:embed="rId8">
            <a:alphaModFix/>
          </a:blip>
          <a:stretch>
            <a:fillRect/>
          </a:stretch>
        </p:blipFill>
        <p:spPr>
          <a:xfrm rot="-5400000">
            <a:off x="451562" y="3176684"/>
            <a:ext cx="239875" cy="240332"/>
          </a:xfrm>
          <a:prstGeom prst="rect">
            <a:avLst/>
          </a:prstGeom>
          <a:noFill/>
          <a:ln>
            <a:noFill/>
          </a:ln>
        </p:spPr>
      </p:pic>
      <p:sp>
        <p:nvSpPr>
          <p:cNvPr id="1178" name="Google Shape;1178;p163"/>
          <p:cNvSpPr txBox="1"/>
          <p:nvPr/>
        </p:nvSpPr>
        <p:spPr>
          <a:xfrm>
            <a:off x="738073" y="1247100"/>
            <a:ext cx="3657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000000"/>
                </a:solidFill>
                <a:latin typeface="Inter Tight"/>
                <a:ea typeface="Inter Tight"/>
                <a:cs typeface="Inter Tight"/>
                <a:sym typeface="Inter Tight"/>
              </a:rPr>
              <a:t>Voice</a:t>
            </a:r>
            <a:endParaRPr sz="1200">
              <a:solidFill>
                <a:srgbClr val="000000"/>
              </a:solidFill>
              <a:latin typeface="Inter Tight"/>
              <a:ea typeface="Inter Tight"/>
              <a:cs typeface="Inter Tight"/>
              <a:sym typeface="Inter Tight"/>
            </a:endParaRPr>
          </a:p>
        </p:txBody>
      </p:sp>
      <p:sp>
        <p:nvSpPr>
          <p:cNvPr id="1179" name="Google Shape;1179;p163"/>
          <p:cNvSpPr txBox="1"/>
          <p:nvPr/>
        </p:nvSpPr>
        <p:spPr>
          <a:xfrm>
            <a:off x="1422750" y="1247100"/>
            <a:ext cx="3657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000000"/>
                </a:solidFill>
                <a:latin typeface="Inter Tight"/>
                <a:ea typeface="Inter Tight"/>
                <a:cs typeface="Inter Tight"/>
                <a:sym typeface="Inter Tight"/>
              </a:rPr>
              <a:t>Email</a:t>
            </a:r>
            <a:endParaRPr sz="1200">
              <a:solidFill>
                <a:srgbClr val="000000"/>
              </a:solidFill>
              <a:latin typeface="Inter Tight"/>
              <a:ea typeface="Inter Tight"/>
              <a:cs typeface="Inter Tight"/>
              <a:sym typeface="Inter Tight"/>
            </a:endParaRPr>
          </a:p>
        </p:txBody>
      </p:sp>
      <p:sp>
        <p:nvSpPr>
          <p:cNvPr id="1180" name="Google Shape;1180;p163"/>
          <p:cNvSpPr txBox="1"/>
          <p:nvPr/>
        </p:nvSpPr>
        <p:spPr>
          <a:xfrm>
            <a:off x="2117279" y="1247100"/>
            <a:ext cx="3042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000000"/>
                </a:solidFill>
                <a:latin typeface="Inter Tight"/>
                <a:ea typeface="Inter Tight"/>
                <a:cs typeface="Inter Tight"/>
                <a:sym typeface="Inter Tight"/>
              </a:rPr>
              <a:t>Text</a:t>
            </a:r>
            <a:endParaRPr sz="1200">
              <a:solidFill>
                <a:srgbClr val="000000"/>
              </a:solidFill>
              <a:latin typeface="Inter Tight"/>
              <a:ea typeface="Inter Tight"/>
              <a:cs typeface="Inter Tight"/>
              <a:sym typeface="Inter Tight"/>
            </a:endParaRPr>
          </a:p>
        </p:txBody>
      </p:sp>
      <p:sp>
        <p:nvSpPr>
          <p:cNvPr id="1181" name="Google Shape;1181;p163"/>
          <p:cNvSpPr txBox="1"/>
          <p:nvPr/>
        </p:nvSpPr>
        <p:spPr>
          <a:xfrm>
            <a:off x="2769999" y="1247100"/>
            <a:ext cx="3294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None/>
            </a:pPr>
            <a:r>
              <a:rPr lang="en" sz="1200">
                <a:solidFill>
                  <a:srgbClr val="000000"/>
                </a:solidFill>
                <a:latin typeface="Inter Tight"/>
                <a:ea typeface="Inter Tight"/>
                <a:cs typeface="Inter Tight"/>
                <a:sym typeface="Inter Tight"/>
              </a:rPr>
              <a:t>Chat</a:t>
            </a:r>
            <a:endParaRPr sz="1200">
              <a:solidFill>
                <a:srgbClr val="000000"/>
              </a:solidFill>
              <a:latin typeface="Inter Tight"/>
              <a:ea typeface="Inter Tight"/>
              <a:cs typeface="Inter Tight"/>
              <a:sym typeface="Inter Tight"/>
            </a:endParaRPr>
          </a:p>
        </p:txBody>
      </p:sp>
      <p:pic>
        <p:nvPicPr>
          <p:cNvPr id="1182" name="Google Shape;1182;p163"/>
          <p:cNvPicPr preferRelativeResize="0"/>
          <p:nvPr/>
        </p:nvPicPr>
        <p:blipFill rotWithShape="1">
          <a:blip r:embed="rId9">
            <a:alphaModFix/>
          </a:blip>
          <a:srcRect b="0" l="0" r="0" t="0"/>
          <a:stretch/>
        </p:blipFill>
        <p:spPr>
          <a:xfrm>
            <a:off x="571500" y="1299960"/>
            <a:ext cx="109752" cy="79103"/>
          </a:xfrm>
          <a:prstGeom prst="rect">
            <a:avLst/>
          </a:prstGeom>
          <a:noFill/>
          <a:ln>
            <a:noFill/>
          </a:ln>
        </p:spPr>
      </p:pic>
      <p:pic>
        <p:nvPicPr>
          <p:cNvPr id="1183" name="Google Shape;1183;p163"/>
          <p:cNvPicPr preferRelativeResize="0"/>
          <p:nvPr/>
        </p:nvPicPr>
        <p:blipFill rotWithShape="1">
          <a:blip r:embed="rId9">
            <a:alphaModFix/>
          </a:blip>
          <a:srcRect b="0" l="0" r="0" t="0"/>
          <a:stretch/>
        </p:blipFill>
        <p:spPr>
          <a:xfrm>
            <a:off x="1256175" y="1299960"/>
            <a:ext cx="109752" cy="79103"/>
          </a:xfrm>
          <a:prstGeom prst="rect">
            <a:avLst/>
          </a:prstGeom>
          <a:noFill/>
          <a:ln>
            <a:noFill/>
          </a:ln>
        </p:spPr>
      </p:pic>
      <p:pic>
        <p:nvPicPr>
          <p:cNvPr id="1184" name="Google Shape;1184;p163"/>
          <p:cNvPicPr preferRelativeResize="0"/>
          <p:nvPr/>
        </p:nvPicPr>
        <p:blipFill rotWithShape="1">
          <a:blip r:embed="rId9">
            <a:alphaModFix/>
          </a:blip>
          <a:srcRect b="0" l="0" r="0" t="0"/>
          <a:stretch/>
        </p:blipFill>
        <p:spPr>
          <a:xfrm>
            <a:off x="1950700" y="1299960"/>
            <a:ext cx="109752" cy="79103"/>
          </a:xfrm>
          <a:prstGeom prst="rect">
            <a:avLst/>
          </a:prstGeom>
          <a:noFill/>
          <a:ln>
            <a:noFill/>
          </a:ln>
        </p:spPr>
      </p:pic>
      <p:pic>
        <p:nvPicPr>
          <p:cNvPr id="1185" name="Google Shape;1185;p163"/>
          <p:cNvPicPr preferRelativeResize="0"/>
          <p:nvPr/>
        </p:nvPicPr>
        <p:blipFill rotWithShape="1">
          <a:blip r:embed="rId9">
            <a:alphaModFix/>
          </a:blip>
          <a:srcRect b="0" l="0" r="0" t="0"/>
          <a:stretch/>
        </p:blipFill>
        <p:spPr>
          <a:xfrm>
            <a:off x="2603425" y="1299960"/>
            <a:ext cx="109752" cy="79103"/>
          </a:xfrm>
          <a:prstGeom prst="rect">
            <a:avLst/>
          </a:prstGeom>
          <a:noFill/>
          <a:ln>
            <a:noFill/>
          </a:ln>
        </p:spPr>
      </p:pic>
      <p:sp>
        <p:nvSpPr>
          <p:cNvPr id="1186" name="Google Shape;1186;p163"/>
          <p:cNvSpPr txBox="1"/>
          <p:nvPr/>
        </p:nvSpPr>
        <p:spPr>
          <a:xfrm>
            <a:off x="571500" y="801600"/>
            <a:ext cx="52323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400">
                <a:latin typeface="Inter Tight Medium"/>
                <a:ea typeface="Inter Tight Medium"/>
                <a:cs typeface="Inter Tight Medium"/>
                <a:sym typeface="Inter Tight Medium"/>
              </a:rPr>
              <a:t>The Only End-to-End Renter Platform</a:t>
            </a:r>
            <a:endParaRPr sz="2400">
              <a:latin typeface="Inter Tight Medium"/>
              <a:ea typeface="Inter Tight Medium"/>
              <a:cs typeface="Inter Tight Medium"/>
              <a:sym typeface="Inter Tight Medium"/>
            </a:endParaRPr>
          </a:p>
        </p:txBody>
      </p:sp>
      <p:sp>
        <p:nvSpPr>
          <p:cNvPr id="1187" name="Google Shape;1187;p163"/>
          <p:cNvSpPr txBox="1"/>
          <p:nvPr/>
        </p:nvSpPr>
        <p:spPr>
          <a:xfrm>
            <a:off x="571500" y="571500"/>
            <a:ext cx="3888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000">
                <a:solidFill>
                  <a:srgbClr val="7638FA"/>
                </a:solidFill>
                <a:latin typeface="Inter Tight Medium"/>
                <a:ea typeface="Inter Tight Medium"/>
                <a:cs typeface="Inter Tight Medium"/>
                <a:sym typeface="Inter Tight Medium"/>
              </a:rPr>
              <a:t>SOLUTIONS</a:t>
            </a:r>
            <a:endParaRPr sz="1000">
              <a:solidFill>
                <a:srgbClr val="7638FA"/>
              </a:solidFill>
              <a:latin typeface="Inter Tight Medium"/>
              <a:ea typeface="Inter Tight Medium"/>
              <a:cs typeface="Inter Tight Medium"/>
              <a:sym typeface="Inter Tigh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F4F4F6"/>
      </a:dk2>
      <a:lt2>
        <a:srgbClr val="F1EBFF"/>
      </a:lt2>
      <a:accent1>
        <a:srgbClr val="AD88FC"/>
      </a:accent1>
      <a:accent2>
        <a:srgbClr val="7638FA"/>
      </a:accent2>
      <a:accent3>
        <a:srgbClr val="472296"/>
      </a:accent3>
      <a:accent4>
        <a:srgbClr val="1A1A1A"/>
      </a:accent4>
      <a:accent5>
        <a:srgbClr val="5A39A1"/>
      </a:accent5>
      <a:accent6>
        <a:srgbClr val="000000"/>
      </a:accent6>
      <a:hlink>
        <a:srgbClr val="7638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F4F4F6"/>
      </a:dk2>
      <a:lt2>
        <a:srgbClr val="F1EBFF"/>
      </a:lt2>
      <a:accent1>
        <a:srgbClr val="AD88FC"/>
      </a:accent1>
      <a:accent2>
        <a:srgbClr val="7638FA"/>
      </a:accent2>
      <a:accent3>
        <a:srgbClr val="472296"/>
      </a:accent3>
      <a:accent4>
        <a:srgbClr val="1A1A1A"/>
      </a:accent4>
      <a:accent5>
        <a:srgbClr val="5A39A1"/>
      </a:accent5>
      <a:accent6>
        <a:srgbClr val="ECECED"/>
      </a:accent6>
      <a:hlink>
        <a:srgbClr val="7638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F4F4F6"/>
      </a:dk2>
      <a:lt2>
        <a:srgbClr val="F1EBFF"/>
      </a:lt2>
      <a:accent1>
        <a:srgbClr val="AD88FC"/>
      </a:accent1>
      <a:accent2>
        <a:srgbClr val="7638FA"/>
      </a:accent2>
      <a:accent3>
        <a:srgbClr val="472296"/>
      </a:accent3>
      <a:accent4>
        <a:srgbClr val="1A1A1A"/>
      </a:accent4>
      <a:accent5>
        <a:srgbClr val="5A39A1"/>
      </a:accent5>
      <a:accent6>
        <a:srgbClr val="ECECED"/>
      </a:accent6>
      <a:hlink>
        <a:srgbClr val="7638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10287954</vt:lpwstr>
  </property>
  <property fmtid="{D5CDD505-2E9C-101B-9397-08002B2CF9AE}" name="NXPowerLiteSettings" pid="3">
    <vt:lpwstr>F7000400038000</vt:lpwstr>
  </property>
  <property fmtid="{D5CDD505-2E9C-101B-9397-08002B2CF9AE}" name="NXPowerLiteVersion" pid="4">
    <vt:lpwstr>S10.3.1</vt:lpwstr>
  </property>
</Properties>
</file>